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8" r:id="rId3"/>
    <p:sldId id="266" r:id="rId4"/>
    <p:sldId id="265" r:id="rId5"/>
    <p:sldId id="270" r:id="rId6"/>
    <p:sldId id="264" r:id="rId7"/>
    <p:sldId id="267" r:id="rId8"/>
    <p:sldId id="262" r:id="rId9"/>
    <p:sldId id="263" r:id="rId10"/>
    <p:sldId id="260" r:id="rId11"/>
    <p:sldId id="272" r:id="rId12"/>
    <p:sldId id="271" r:id="rId13"/>
    <p:sldId id="273" r:id="rId14"/>
    <p:sldId id="274" r:id="rId15"/>
    <p:sldId id="277" r:id="rId16"/>
    <p:sldId id="278" r:id="rId17"/>
    <p:sldId id="261" r:id="rId18"/>
    <p:sldId id="269" r:id="rId19"/>
    <p:sldId id="275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e Boska" initials="TB" lastIdx="1" clrIdx="0">
    <p:extLst/>
  </p:cmAuthor>
  <p:cmAuthor id="2" name="Tone Boska" initials="TB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6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0"/>
    <p:restoredTop sz="94646"/>
  </p:normalViewPr>
  <p:slideViewPr>
    <p:cSldViewPr snapToGrid="0" snapToObjects="1">
      <p:cViewPr varScale="1">
        <p:scale>
          <a:sx n="82" d="100"/>
          <a:sy n="82" d="100"/>
        </p:scale>
        <p:origin x="16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8T22:51:39.06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2" dt="2017-03-28T22:51:41.770" idx="1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DB3E2-BFB1-6047-8845-2B406C571EC3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1038E-99CA-DB40-B133-B18926307FE6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52783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0ED73-3918-FC4E-87DB-462E7AA7D2DC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250C4-E8FB-6A47-BF37-A244790974A6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7611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250C4-E8FB-6A47-BF37-A244790974A6}" type="slidenum">
              <a:rPr lang="nn-NO" smtClean="0"/>
              <a:t>14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8184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250C4-E8FB-6A47-BF37-A244790974A6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18504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250C4-E8FB-6A47-BF37-A244790974A6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4937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B829-6C35-684C-8B63-A878C05DE432}" type="datetimeFigureOut">
              <a:rPr lang="nn-NO" smtClean="0"/>
              <a:t>29.03.2017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9AD3A-9EE4-E842-95E6-6FA9AEAEFC20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7470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Relationship Id="rId3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757056" y="0"/>
            <a:ext cx="7434944" cy="1121227"/>
          </a:xfrm>
        </p:spPr>
        <p:txBody>
          <a:bodyPr>
            <a:normAutofit/>
          </a:bodyPr>
          <a:lstStyle/>
          <a:p>
            <a:pPr algn="r"/>
            <a:r>
              <a:rPr lang="nn-NO" sz="4800" dirty="0" smtClean="0">
                <a:solidFill>
                  <a:schemeClr val="bg1"/>
                </a:solidFill>
              </a:rPr>
              <a:t>LEVANDE LOKALE LÆRDAL</a:t>
            </a:r>
            <a:br>
              <a:rPr lang="nn-NO" sz="4800" dirty="0" smtClean="0">
                <a:solidFill>
                  <a:schemeClr val="bg1"/>
                </a:solidFill>
              </a:rPr>
            </a:br>
            <a:r>
              <a:rPr lang="nn-NO" sz="2400" dirty="0" smtClean="0">
                <a:solidFill>
                  <a:schemeClr val="bg1"/>
                </a:solidFill>
              </a:rPr>
              <a:t>MIDTVEGS Tone </a:t>
            </a:r>
            <a:r>
              <a:rPr lang="nn-NO" sz="2400" dirty="0" err="1" smtClean="0">
                <a:solidFill>
                  <a:schemeClr val="bg1"/>
                </a:solidFill>
              </a:rPr>
              <a:t>Boska</a:t>
            </a:r>
            <a:endParaRPr lang="nn-NO" sz="2400" dirty="0">
              <a:solidFill>
                <a:schemeClr val="bg1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nn-NO" dirty="0" smtClean="0"/>
              <a:t>                                                                                      </a:t>
            </a:r>
            <a:endParaRPr lang="nn-NO" dirty="0"/>
          </a:p>
          <a:p>
            <a:endParaRPr lang="nn-NO" dirty="0" smtClean="0"/>
          </a:p>
        </p:txBody>
      </p:sp>
    </p:spTree>
    <p:extLst>
      <p:ext uri="{BB962C8B-B14F-4D97-AF65-F5344CB8AC3E}">
        <p14:creationId xmlns:p14="http://schemas.microsoft.com/office/powerpoint/2010/main" val="882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t</a:t>
            </a:r>
            <a:r>
              <a:rPr lang="nn-NO" dirty="0" smtClean="0"/>
              <a:t>ypisk </a:t>
            </a:r>
            <a:r>
              <a:rPr lang="nn-NO" dirty="0" err="1"/>
              <a:t>l</a:t>
            </a:r>
            <a:r>
              <a:rPr lang="nn-NO" dirty="0" err="1" smtClean="0"/>
              <a:t>ærdal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- vinterutstilling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>
                <a:solidFill>
                  <a:srgbClr val="FF0000"/>
                </a:solidFill>
              </a:rPr>
              <a:t>d</a:t>
            </a:r>
            <a:r>
              <a:rPr lang="nn-NO" dirty="0" smtClean="0">
                <a:solidFill>
                  <a:srgbClr val="FF0000"/>
                </a:solidFill>
              </a:rPr>
              <a:t>esignprosess  Typisk Lærdal  	(lokal forankring og eigarskap)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- designsamtale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solidFill>
                  <a:srgbClr val="FF0000"/>
                </a:solidFill>
              </a:rPr>
              <a:t>designprosess Typisk Lærdal    	(lokal forankring og eigarskap)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>
              <a:solidFill>
                <a:srgbClr val="FF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- </a:t>
            </a:r>
            <a:r>
              <a:rPr lang="nn-NO" dirty="0" err="1" smtClean="0"/>
              <a:t>workshop</a:t>
            </a:r>
            <a:r>
              <a:rPr lang="nn-NO" dirty="0" smtClean="0"/>
              <a:t> og foredrag Arne og Carlos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>
                <a:solidFill>
                  <a:srgbClr val="FF0000"/>
                </a:solidFill>
              </a:rPr>
              <a:t>d</a:t>
            </a:r>
            <a:r>
              <a:rPr lang="nn-NO" dirty="0" smtClean="0">
                <a:solidFill>
                  <a:srgbClr val="FF0000"/>
                </a:solidFill>
              </a:rPr>
              <a:t>esignprosess Typisk Lærdal	(lokal forankring og eigarskap)</a:t>
            </a:r>
            <a:endParaRPr lang="nn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12877" b="5572"/>
          <a:stretch/>
        </p:blipFill>
        <p:spPr>
          <a:xfrm>
            <a:off x="0" y="-1"/>
            <a:ext cx="12400831" cy="7168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3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800"/>
            <a:ext cx="12192000" cy="6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Eks på korleis vi </a:t>
            </a:r>
            <a:r>
              <a:rPr lang="nn-NO" dirty="0" err="1" smtClean="0"/>
              <a:t>kommuniserar</a:t>
            </a:r>
            <a:r>
              <a:rPr lang="nn-NO" dirty="0" smtClean="0"/>
              <a:t> på </a:t>
            </a:r>
            <a:r>
              <a:rPr lang="nn-NO" dirty="0" err="1" smtClean="0"/>
              <a:t>facebook</a:t>
            </a:r>
            <a:endParaRPr lang="nn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07" y="3118644"/>
            <a:ext cx="4985808" cy="3739356"/>
          </a:xfrm>
          <a:prstGeom prst="rect">
            <a:avLst/>
          </a:prstGeom>
        </p:spPr>
      </p:pic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86" y="0"/>
            <a:ext cx="4170136" cy="3127602"/>
          </a:xfr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94" y="1"/>
            <a:ext cx="4106738" cy="312760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3" y="3137529"/>
            <a:ext cx="7344204" cy="550815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8" y="0"/>
            <a:ext cx="4743292" cy="418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89857"/>
            <a:ext cx="9093431" cy="672240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14" y="3261337"/>
            <a:ext cx="3729672" cy="358731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-335326"/>
            <a:ext cx="3668486" cy="71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3" y="0"/>
            <a:ext cx="3759200" cy="28194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42" y="-884766"/>
            <a:ext cx="3823758" cy="509834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3" y="2801937"/>
            <a:ext cx="6616700" cy="496252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17" y="3536950"/>
            <a:ext cx="5585883" cy="418941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17" y="17397"/>
            <a:ext cx="4711171" cy="353338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 rot="2164874">
            <a:off x="733162" y="4145163"/>
            <a:ext cx="515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400" dirty="0">
                <a:solidFill>
                  <a:schemeClr val="bg1"/>
                </a:solidFill>
              </a:rPr>
              <a:t> </a:t>
            </a:r>
            <a:r>
              <a:rPr lang="nn-NO" sz="3400" dirty="0" smtClean="0">
                <a:solidFill>
                  <a:schemeClr val="bg1"/>
                </a:solidFill>
              </a:rPr>
              <a:t>     Designstudio i Lærdal</a:t>
            </a:r>
            <a:endParaRPr lang="nn-NO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5" y="-1612901"/>
            <a:ext cx="12293600" cy="922019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600" y="3975100"/>
            <a:ext cx="5367866" cy="402590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5211909" y="5387885"/>
            <a:ext cx="420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 smtClean="0">
                <a:solidFill>
                  <a:schemeClr val="bg1"/>
                </a:solidFill>
                <a:latin typeface="+mj-lt"/>
              </a:rPr>
              <a:t>Turistinfo</a:t>
            </a:r>
          </a:p>
          <a:p>
            <a:r>
              <a:rPr lang="nn-NO" sz="2400" dirty="0" smtClean="0">
                <a:solidFill>
                  <a:schemeClr val="bg1"/>
                </a:solidFill>
                <a:latin typeface="+mj-lt"/>
              </a:rPr>
              <a:t>Felleskjøpet </a:t>
            </a:r>
          </a:p>
          <a:p>
            <a:r>
              <a:rPr lang="nn-NO" sz="2400" dirty="0" smtClean="0">
                <a:solidFill>
                  <a:schemeClr val="bg1"/>
                </a:solidFill>
                <a:latin typeface="+mj-lt"/>
              </a:rPr>
              <a:t>Lærdal Grønt</a:t>
            </a:r>
          </a:p>
          <a:p>
            <a:r>
              <a:rPr lang="nn-NO" sz="2400" dirty="0" smtClean="0">
                <a:solidFill>
                  <a:schemeClr val="bg1"/>
                </a:solidFill>
                <a:latin typeface="+mj-lt"/>
              </a:rPr>
              <a:t>Lerum</a:t>
            </a:r>
            <a:endParaRPr lang="nn-NO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kstSylinder 4"/>
          <p:cNvSpPr txBox="1"/>
          <p:nvPr/>
        </p:nvSpPr>
        <p:spPr>
          <a:xfrm rot="1748650">
            <a:off x="7381381" y="393700"/>
            <a:ext cx="22467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5000" dirty="0" smtClean="0">
                <a:solidFill>
                  <a:schemeClr val="bg1"/>
                </a:solidFill>
              </a:rPr>
              <a:t>POP-UP</a:t>
            </a:r>
            <a:r>
              <a:rPr lang="nn-NO" dirty="0" smtClean="0">
                <a:solidFill>
                  <a:schemeClr val="bg1"/>
                </a:solidFill>
              </a:rPr>
              <a:t> </a:t>
            </a:r>
            <a:endParaRPr lang="n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kunsten 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/>
              <a:t>M</a:t>
            </a:r>
            <a:r>
              <a:rPr lang="nn-NO" dirty="0" smtClean="0"/>
              <a:t>ed støtte frå KORO undersøkjer vi no: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/>
              <a:t>Korleis gjera naturen og Kongevegen mellom Lærdal og Valdres tilgjengelig for svaksynte og blinde. 				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>
                <a:solidFill>
                  <a:srgbClr val="00B0F0"/>
                </a:solidFill>
              </a:rPr>
              <a:t>THE LINE   </a:t>
            </a:r>
            <a:r>
              <a:rPr lang="nn-NO" sz="2200" dirty="0" smtClean="0"/>
              <a:t>Ingeborg Blom </a:t>
            </a:r>
            <a:r>
              <a:rPr lang="nn-NO" sz="2200" dirty="0" err="1" smtClean="0"/>
              <a:t>Andersskog</a:t>
            </a:r>
            <a:r>
              <a:rPr lang="nn-NO" sz="2200" dirty="0" smtClean="0"/>
              <a:t> og Kjell-Erik Ruud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/>
              <a:t>U</a:t>
            </a:r>
            <a:r>
              <a:rPr lang="nn-NO" dirty="0" smtClean="0"/>
              <a:t>tvikla ein møtestad utanom det vanlege på haldeplassen i Gamle Lærdalsøyri 								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>
                <a:solidFill>
                  <a:srgbClr val="00B0F0"/>
                </a:solidFill>
              </a:rPr>
              <a:t>”FRAMKOMST”  </a:t>
            </a:r>
            <a:r>
              <a:rPr lang="nn-NO" sz="2200" dirty="0" smtClean="0"/>
              <a:t>Erik </a:t>
            </a:r>
            <a:r>
              <a:rPr lang="nn-NO" sz="2200" dirty="0" err="1" smtClean="0"/>
              <a:t>Pirolt</a:t>
            </a:r>
            <a:endParaRPr lang="nn-NO" sz="22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9659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1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269" y="368299"/>
            <a:ext cx="6132732" cy="613273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 rot="2182085">
            <a:off x="8126795" y="2904707"/>
            <a:ext cx="273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2400" dirty="0" smtClean="0">
                <a:solidFill>
                  <a:srgbClr val="00B0F0"/>
                </a:solidFill>
              </a:rPr>
              <a:t>      THE LINE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7330698" y="5377912"/>
            <a:ext cx="4861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n-NO" dirty="0" smtClean="0"/>
              <a:t>Testtur i sumar saman med Lærdal turlag</a:t>
            </a:r>
          </a:p>
          <a:p>
            <a:pPr algn="r"/>
            <a:r>
              <a:rPr lang="nn-NO" dirty="0" smtClean="0"/>
              <a:t>Litteraturkveld ”Om å vandra”</a:t>
            </a:r>
          </a:p>
          <a:p>
            <a:pPr algn="r"/>
            <a:r>
              <a:rPr lang="nn-NO" dirty="0" smtClean="0"/>
              <a:t>Alt i samarbeid med Blindeforbundet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388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1" y="127991"/>
            <a:ext cx="4445000" cy="6477418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06167" y="2501901"/>
            <a:ext cx="7485833" cy="2133599"/>
          </a:xfrm>
        </p:spPr>
        <p:txBody>
          <a:bodyPr>
            <a:normAutofit fontScale="70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	</a:t>
            </a:r>
            <a:r>
              <a:rPr lang="nn-NO" dirty="0" smtClean="0"/>
              <a:t>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</p:txBody>
      </p:sp>
      <p:sp>
        <p:nvSpPr>
          <p:cNvPr id="8" name="TekstSylinder 7"/>
          <p:cNvSpPr txBox="1"/>
          <p:nvPr/>
        </p:nvSpPr>
        <p:spPr>
          <a:xfrm rot="2056764">
            <a:off x="4950233" y="2837272"/>
            <a:ext cx="748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n-NO" dirty="0" smtClean="0"/>
              <a:t>”</a:t>
            </a:r>
            <a:r>
              <a:rPr lang="nn-NO" sz="2400" dirty="0" smtClean="0">
                <a:solidFill>
                  <a:srgbClr val="00B0F0"/>
                </a:solidFill>
              </a:rPr>
              <a:t> ”FRAMKOMST”</a:t>
            </a:r>
          </a:p>
        </p:txBody>
      </p:sp>
      <p:sp>
        <p:nvSpPr>
          <p:cNvPr id="9" name="Rektangel 8"/>
          <p:cNvSpPr/>
          <p:nvPr/>
        </p:nvSpPr>
        <p:spPr>
          <a:xfrm>
            <a:off x="8181578" y="3366700"/>
            <a:ext cx="401042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nn-NO" dirty="0" smtClean="0"/>
          </a:p>
          <a:p>
            <a:pPr lvl="0">
              <a:defRPr/>
            </a:pPr>
            <a:endParaRPr lang="nn-NO" dirty="0"/>
          </a:p>
          <a:p>
            <a:pPr lvl="0">
              <a:defRPr/>
            </a:pPr>
            <a:endParaRPr lang="nn-NO" dirty="0" smtClean="0"/>
          </a:p>
          <a:p>
            <a:pPr lvl="0">
              <a:defRPr/>
            </a:pPr>
            <a:endParaRPr lang="nn-NO" dirty="0"/>
          </a:p>
          <a:p>
            <a:pPr lvl="0">
              <a:defRPr/>
            </a:pPr>
            <a:endParaRPr lang="nn-NO" dirty="0" smtClean="0"/>
          </a:p>
          <a:p>
            <a:pPr lvl="0">
              <a:defRPr/>
            </a:pPr>
            <a:endParaRPr lang="nn-NO" dirty="0"/>
          </a:p>
          <a:p>
            <a:pPr lvl="0">
              <a:defRPr/>
            </a:pPr>
            <a:endParaRPr lang="nn-NO" dirty="0" smtClean="0"/>
          </a:p>
          <a:p>
            <a:pPr lvl="0">
              <a:defRPr/>
            </a:pPr>
            <a:endParaRPr lang="nn-NO" dirty="0"/>
          </a:p>
          <a:p>
            <a:pPr algn="r"/>
            <a:r>
              <a:rPr lang="nn-NO" dirty="0" smtClean="0"/>
              <a:t>Filmframsyning på Lærdal kino</a:t>
            </a:r>
            <a:endParaRPr lang="nn-NO" dirty="0"/>
          </a:p>
          <a:p>
            <a:pPr algn="r"/>
            <a:r>
              <a:rPr lang="nn-NO" dirty="0" smtClean="0"/>
              <a:t>Kunstsamtale på </a:t>
            </a:r>
            <a:r>
              <a:rPr lang="nn-NO" dirty="0" err="1" smtClean="0"/>
              <a:t>Pubén</a:t>
            </a:r>
            <a:endParaRPr lang="nn-NO" dirty="0" smtClean="0"/>
          </a:p>
          <a:p>
            <a:pPr algn="r"/>
            <a:r>
              <a:rPr lang="nn-NO" dirty="0" smtClean="0"/>
              <a:t>Utstilling på galleri 13</a:t>
            </a:r>
            <a:endParaRPr lang="nn-NO" dirty="0"/>
          </a:p>
          <a:p>
            <a:pPr algn="r"/>
            <a:r>
              <a:rPr lang="nn-NO" dirty="0" smtClean="0"/>
              <a:t>Ungdomsprosjekt </a:t>
            </a:r>
            <a:endParaRPr lang="nn-NO" dirty="0"/>
          </a:p>
          <a:p>
            <a:pPr lvl="0">
              <a:defRPr/>
            </a:pPr>
            <a:endParaRPr lang="nn-NO" dirty="0"/>
          </a:p>
          <a:p>
            <a:pPr lvl="0">
              <a:defRPr/>
            </a:pPr>
            <a:endParaRPr lang="nn-NO" dirty="0" smtClean="0"/>
          </a:p>
          <a:p>
            <a:pPr lvl="0">
              <a:defRPr/>
            </a:pPr>
            <a:r>
              <a:rPr lang="nn-NO" dirty="0"/>
              <a:t>	</a:t>
            </a:r>
            <a:r>
              <a:rPr lang="nn-NO" dirty="0" smtClean="0"/>
              <a:t>		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6088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64" y="0"/>
            <a:ext cx="6391836" cy="8522448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0164" cy="77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912"/>
            <a:ext cx="12591738" cy="94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v</a:t>
            </a:r>
            <a:r>
              <a:rPr lang="nn-NO" dirty="0" smtClean="0"/>
              <a:t>arige strukturar </a:t>
            </a:r>
            <a:endParaRPr lang="nn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>
                <a:latin typeface="+mj-lt"/>
              </a:rPr>
              <a:t>kven er drivarar etter avslutta prosjekt?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1400" dirty="0" err="1" smtClean="0">
                <a:latin typeface="+mj-lt"/>
              </a:rPr>
              <a:t>Frivellige</a:t>
            </a:r>
            <a:r>
              <a:rPr lang="nn-NO" sz="1400" dirty="0" smtClean="0">
                <a:latin typeface="+mj-lt"/>
              </a:rPr>
              <a:t> og profesjonelle kunst og kulturaktørar, det offentlege og private næringsliv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6000" dirty="0" smtClean="0">
                <a:solidFill>
                  <a:srgbClr val="FF0000"/>
                </a:solidFill>
                <a:latin typeface="+mj-lt"/>
              </a:rPr>
              <a:t>scenario september</a:t>
            </a:r>
            <a:r>
              <a:rPr lang="nn-NO" sz="6000" dirty="0" smtClean="0">
                <a:solidFill>
                  <a:srgbClr val="FF0000"/>
                </a:solidFill>
              </a:rPr>
              <a:t> 2018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</p:txBody>
      </p:sp>
    </p:spTree>
    <p:extLst>
      <p:ext uri="{BB962C8B-B14F-4D97-AF65-F5344CB8AC3E}">
        <p14:creationId xmlns:p14="http://schemas.microsoft.com/office/powerpoint/2010/main" val="3881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"/>
          <a:stretch/>
        </p:blipFill>
        <p:spPr>
          <a:xfrm>
            <a:off x="0" y="0"/>
            <a:ext cx="12254753" cy="9870237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30200" y="0"/>
            <a:ext cx="11861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dirty="0">
                <a:solidFill>
                  <a:schemeClr val="bg1"/>
                </a:solidFill>
                <a:latin typeface="+mj-lt"/>
              </a:rPr>
              <a:t>f</a:t>
            </a:r>
            <a:r>
              <a:rPr lang="nn-NO" sz="3000" dirty="0" smtClean="0">
                <a:solidFill>
                  <a:schemeClr val="bg1"/>
                </a:solidFill>
                <a:latin typeface="+mj-lt"/>
              </a:rPr>
              <a:t>rå no av skal eg bu her</a:t>
            </a:r>
            <a:endParaRPr lang="nn-NO" sz="3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6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n-NO" dirty="0" smtClean="0"/>
              <a:t>lirk og lur</a:t>
            </a:r>
            <a:endParaRPr lang="nn-NO" dirty="0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sz="6000" dirty="0" smtClean="0">
              <a:solidFill>
                <a:srgbClr val="FF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7400" dirty="0" smtClean="0">
                <a:solidFill>
                  <a:srgbClr val="FF0000"/>
                </a:solidFill>
              </a:rPr>
              <a:t>SKEPSISBEARBEIDING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n-NO" sz="2400" dirty="0" smtClean="0"/>
              <a:t>tid, ro, felles erfaring, uformelle </a:t>
            </a:r>
            <a:r>
              <a:rPr lang="nn-NO" sz="2400" dirty="0" err="1" smtClean="0"/>
              <a:t>møter,respekt</a:t>
            </a:r>
            <a:r>
              <a:rPr lang="nn-NO" sz="2400" dirty="0" smtClean="0"/>
              <a:t>, ha tru på prosessen</a:t>
            </a:r>
            <a:endParaRPr lang="nn-NO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1" y="-397239"/>
            <a:ext cx="12326911" cy="92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n-NO" dirty="0"/>
              <a:t>m</a:t>
            </a:r>
            <a:r>
              <a:rPr lang="nn-NO" dirty="0" smtClean="0"/>
              <a:t>obilisering og dialog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Tre satsingar som inviterer til konkrete aktivitetar og skapar felles erfaringar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effectLst/>
                <a:latin typeface="Calibri" charset="0"/>
                <a:ea typeface="Calibri" charset="0"/>
                <a:cs typeface="Times New Roman" charset="0"/>
              </a:rPr>
              <a:t>Delprosjekt 1 KUNST INNE/UTE   (nye møtestadar, attraksjonsverdi)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effectLst/>
                <a:latin typeface="Calibri" charset="0"/>
                <a:ea typeface="Calibri" charset="0"/>
                <a:cs typeface="Times New Roman" charset="0"/>
              </a:rPr>
              <a:t>Delprosjekt 2 TYPISK LÆRDAL	  (historieforteljing, nye designprodukt)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>
              <a:effectLst/>
              <a:latin typeface="Calibri" charset="0"/>
              <a:ea typeface="Calibri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>
                <a:effectLst/>
                <a:latin typeface="Calibri" charset="0"/>
                <a:ea typeface="Calibri" charset="0"/>
                <a:cs typeface="Times New Roman" charset="0"/>
              </a:rPr>
              <a:t>Delprosjekt 3 ARENAUTVIKLING I (kommunen, det gode eksempel)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>
                <a:latin typeface="Calibri" charset="0"/>
                <a:ea typeface="Calibri" charset="0"/>
                <a:cs typeface="Times New Roman" charset="0"/>
              </a:rPr>
              <a:t>  		  </a:t>
            </a:r>
            <a:r>
              <a:rPr lang="nn-NO" dirty="0" smtClean="0">
                <a:effectLst/>
                <a:latin typeface="Calibri" charset="0"/>
                <a:ea typeface="Calibri" charset="0"/>
                <a:cs typeface="Times New Roman" charset="0"/>
              </a:rPr>
              <a:t>OFF. KULTURBYGG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0679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n-NO" dirty="0"/>
              <a:t>t</a:t>
            </a:r>
            <a:r>
              <a:rPr lang="nn-NO" dirty="0" smtClean="0"/>
              <a:t>illit og felles mål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498600"/>
            <a:ext cx="4965700" cy="4678363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latin typeface="+mj-lt"/>
              </a:rPr>
              <a:t>Delprosjekta skal: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latin typeface="+mj-lt"/>
              </a:rPr>
              <a:t>På kort sikt: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latin typeface="+mj-lt"/>
              </a:rPr>
              <a:t>Skapa inspirasjon og entusiasme  (heiagjengen)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>
                <a:latin typeface="+mj-lt"/>
              </a:rPr>
              <a:t>På lang sikt: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n-NO" dirty="0" smtClean="0">
                <a:latin typeface="+mj-lt"/>
              </a:rPr>
              <a:t>Skapa unike opplevingskonsept i kulturbygg og næringslokale Gamle Lærdalsøyri. Høg kvalitet på kultur, kunst- og handelstilbod</a:t>
            </a:r>
            <a:endParaRPr lang="nn-NO" sz="2400" dirty="0"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TILLIT (kultur for å dela kunnskap)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 smtClean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FELLES MÅL (alle drar i same retning)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61893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7198</TotalTime>
  <Words>226</Words>
  <Application>Microsoft Macintosh PowerPoint</Application>
  <PresentationFormat>Widescreen</PresentationFormat>
  <Paragraphs>103</Paragraphs>
  <Slides>19</Slides>
  <Notes>3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Times New Roman</vt:lpstr>
      <vt:lpstr>Arial</vt:lpstr>
      <vt:lpstr>Office-tema</vt:lpstr>
      <vt:lpstr>LEVANDE LOKALE LÆRDAL MIDTVEGS Tone Boska</vt:lpstr>
      <vt:lpstr>PowerPoint-presentasjon</vt:lpstr>
      <vt:lpstr>PowerPoint-presentasjon</vt:lpstr>
      <vt:lpstr>varige strukturar </vt:lpstr>
      <vt:lpstr>PowerPoint-presentasjon</vt:lpstr>
      <vt:lpstr>lirk og lur</vt:lpstr>
      <vt:lpstr>PowerPoint-presentasjon</vt:lpstr>
      <vt:lpstr>mobilisering og dialog</vt:lpstr>
      <vt:lpstr>tillit og felles mål</vt:lpstr>
      <vt:lpstr>typisk lærdal</vt:lpstr>
      <vt:lpstr>PowerPoint-presentasjon</vt:lpstr>
      <vt:lpstr>PowerPoint-presentasjon</vt:lpstr>
      <vt:lpstr>Eks på korleis vi kommuniserar på facebook</vt:lpstr>
      <vt:lpstr>PowerPoint-presentasjon</vt:lpstr>
      <vt:lpstr>PowerPoint-presentasjon</vt:lpstr>
      <vt:lpstr>PowerPoint-presentasjon</vt:lpstr>
      <vt:lpstr>kunsten 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LEVANDE LOKALE LÆRDAL</dc:title>
  <dc:creator>Tone Boska</dc:creator>
  <cp:lastModifiedBy>Tone Boska</cp:lastModifiedBy>
  <cp:revision>34</cp:revision>
  <cp:lastPrinted>2017-03-28T16:54:43Z</cp:lastPrinted>
  <dcterms:created xsi:type="dcterms:W3CDTF">2017-03-23T22:10:51Z</dcterms:created>
  <dcterms:modified xsi:type="dcterms:W3CDTF">2017-03-29T08:08:16Z</dcterms:modified>
</cp:coreProperties>
</file>