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9.jpg" ContentType="image/jpeg"/>
  <Override PartName="/ppt/notesSlides/notesSlide3.xml" ContentType="application/vnd.openxmlformats-officedocument.presentationml.notesSlide+xml"/>
  <Override PartName="/ppt/media/image10.jpg" ContentType="image/jpeg"/>
  <Override PartName="/ppt/notesSlides/notesSlide4.xml" ContentType="application/vnd.openxmlformats-officedocument.presentationml.notesSlide+xml"/>
  <Override PartName="/ppt/media/image12.jpg" ContentType="image/jpeg"/>
  <Override PartName="/ppt/notesSlides/notesSlide5.xml" ContentType="application/vnd.openxmlformats-officedocument.presentationml.notesSlide+xml"/>
  <Override PartName="/ppt/media/image14.jpg" ContentType="image/jpeg"/>
  <Override PartName="/ppt/notesSlides/notesSlide6.xml" ContentType="application/vnd.openxmlformats-officedocument.presentationml.notesSlide+xml"/>
  <Override PartName="/ppt/media/image15.jpg" ContentType="image/jpeg"/>
  <Override PartName="/ppt/notesSlides/notesSlide7.xml" ContentType="application/vnd.openxmlformats-officedocument.presentationml.notesSlide+xml"/>
  <Override PartName="/ppt/media/image17.jpg" ContentType="image/jpeg"/>
  <Override PartName="/ppt/notesSlides/notesSlide8.xml" ContentType="application/vnd.openxmlformats-officedocument.presentationml.notesSlide+xml"/>
  <Override PartName="/ppt/media/image18.jpg" ContentType="image/jpeg"/>
  <Override PartName="/ppt/notesSlides/notesSlide9.xml" ContentType="application/vnd.openxmlformats-officedocument.presentationml.notesSlide+xml"/>
  <Override PartName="/ppt/media/image19.jpg" ContentType="image/jpeg"/>
  <Override PartName="/ppt/notesSlides/notesSlide10.xml" ContentType="application/vnd.openxmlformats-officedocument.presentationml.notesSlide+xml"/>
  <Override PartName="/ppt/media/image21.jpg" ContentType="image/jpeg"/>
  <Override PartName="/ppt/notesSlides/notesSlide11.xml" ContentType="application/vnd.openxmlformats-officedocument.presentationml.notesSlide+xml"/>
  <Override PartName="/ppt/media/image23.jpg" ContentType="image/jpeg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28.jpg" ContentType="image/jpeg"/>
  <Override PartName="/ppt/notesSlides/notesSlide14.xml" ContentType="application/vnd.openxmlformats-officedocument.presentationml.notesSlide+xml"/>
  <Override PartName="/ppt/media/image31.jpg" ContentType="image/jpeg"/>
  <Override PartName="/ppt/notesSlides/notesSlide15.xml" ContentType="application/vnd.openxmlformats-officedocument.presentationml.notesSlide+xml"/>
  <Override PartName="/ppt/media/image41.jpg" ContentType="image/jpeg"/>
  <Override PartName="/ppt/notesSlides/notesSlide16.xml" ContentType="application/vnd.openxmlformats-officedocument.presentationml.notesSlide+xml"/>
  <Override PartName="/ppt/media/image46.jpg" ContentType="image/jpeg"/>
  <Override PartName="/ppt/notesSlides/notesSlide17.xml" ContentType="application/vnd.openxmlformats-officedocument.presentationml.notesSlide+xml"/>
  <Override PartName="/ppt/media/image60.jpg" ContentType="image/jpeg"/>
  <Override PartName="/ppt/notesSlides/notesSlide18.xml" ContentType="application/vnd.openxmlformats-officedocument.presentationml.notesSlide+xml"/>
  <Override PartName="/ppt/media/image61.jpg" ContentType="image/jpeg"/>
  <Override PartName="/ppt/notesSlides/notesSlide19.xml" ContentType="application/vnd.openxmlformats-officedocument.presentationml.notesSlide+xml"/>
  <Override PartName="/ppt/media/image63.jpg" ContentType="image/jpeg"/>
  <Override PartName="/ppt/notesSlides/notesSlide20.xml" ContentType="application/vnd.openxmlformats-officedocument.presentationml.notesSlide+xml"/>
  <Override PartName="/ppt/media/image65.jpg" ContentType="image/jpeg"/>
  <Override PartName="/ppt/notesSlides/notesSlide21.xml" ContentType="application/vnd.openxmlformats-officedocument.presentationml.notesSlide+xml"/>
  <Override PartName="/ppt/media/image69.jpg" ContentType="image/jpeg"/>
  <Override PartName="/ppt/notesSlides/notesSlide22.xml" ContentType="application/vnd.openxmlformats-officedocument.presentationml.notesSlide+xml"/>
  <Override PartName="/ppt/media/image71.jpg" ContentType="image/jpeg"/>
  <Override PartName="/ppt/notesSlides/notesSlide23.xml" ContentType="application/vnd.openxmlformats-officedocument.presentationml.notesSlide+xml"/>
  <Override PartName="/ppt/media/image73.jpg" ContentType="image/jpeg"/>
  <Override PartName="/ppt/notesSlides/notesSlide24.xml" ContentType="application/vnd.openxmlformats-officedocument.presentationml.notesSlide+xml"/>
  <Override PartName="/ppt/media/image74.jpg" ContentType="image/jpeg"/>
  <Override PartName="/ppt/notesSlides/notesSlide25.xml" ContentType="application/vnd.openxmlformats-officedocument.presentationml.notesSlide+xml"/>
  <Override PartName="/ppt/media/image75.jpg" ContentType="image/jpeg"/>
  <Override PartName="/ppt/notesSlides/notesSlide26.xml" ContentType="application/vnd.openxmlformats-officedocument.presentationml.notesSlide+xml"/>
  <Override PartName="/ppt/media/image76.jpg" ContentType="image/jpeg"/>
  <Override PartName="/ppt/media/image77.jpg" ContentType="image/jpeg"/>
  <Override PartName="/ppt/notesSlides/notesSlide27.xml" ContentType="application/vnd.openxmlformats-officedocument.presentationml.notesSlide+xml"/>
  <Override PartName="/ppt/media/image80.jpg" ContentType="image/jpeg"/>
  <Override PartName="/ppt/notesSlides/notesSlide28.xml" ContentType="application/vnd.openxmlformats-officedocument.presentationml.notesSlide+xml"/>
  <Override PartName="/ppt/media/image82.jpg" ContentType="image/jpeg"/>
  <Override PartName="/ppt/notesSlides/notesSlide29.xml" ContentType="application/vnd.openxmlformats-officedocument.presentationml.notesSlide+xml"/>
  <Override PartName="/ppt/media/image84.jpg" ContentType="image/jpeg"/>
  <Override PartName="/ppt/notesSlides/notesSlide30.xml" ContentType="application/vnd.openxmlformats-officedocument.presentationml.notesSlide+xml"/>
  <Override PartName="/ppt/media/image89.jpg" ContentType="image/jpeg"/>
  <Override PartName="/ppt/notesSlides/notesSlide31.xml" ContentType="application/vnd.openxmlformats-officedocument.presentationml.notesSlide+xml"/>
  <Override PartName="/ppt/media/image91.jpg" ContentType="image/jpeg"/>
  <Override PartName="/ppt/notesSlides/notesSlide32.xml" ContentType="application/vnd.openxmlformats-officedocument.presentationml.notesSlide+xml"/>
  <Override PartName="/ppt/media/image92.jpg" ContentType="image/jpeg"/>
  <Override PartName="/ppt/notesSlides/notesSlide33.xml" ContentType="application/vnd.openxmlformats-officedocument.presentationml.notesSlide+xml"/>
  <Override PartName="/ppt/media/image94.jpg" ContentType="image/jpeg"/>
  <Override PartName="/ppt/notesSlides/notesSlide34.xml" ContentType="application/vnd.openxmlformats-officedocument.presentationml.notesSlide+xml"/>
  <Override PartName="/ppt/media/image99.jpg" ContentType="image/jpeg"/>
  <Override PartName="/ppt/notesSlides/notesSlide35.xml" ContentType="application/vnd.openxmlformats-officedocument.presentationml.notesSlide+xml"/>
  <Override PartName="/ppt/media/image100.jpg" ContentType="image/jpeg"/>
  <Override PartName="/ppt/notesSlides/notesSlide36.xml" ContentType="application/vnd.openxmlformats-officedocument.presentationml.notesSlide+xml"/>
  <Override PartName="/ppt/media/image102.jpg" ContentType="image/jpeg"/>
  <Override PartName="/ppt/notesSlides/notesSlide37.xml" ContentType="application/vnd.openxmlformats-officedocument.presentationml.notesSlide+xml"/>
  <Override PartName="/ppt/media/image104.jpg" ContentType="image/jpeg"/>
  <Override PartName="/ppt/notesSlides/notesSlide38.xml" ContentType="application/vnd.openxmlformats-officedocument.presentationml.notesSlide+xml"/>
  <Override PartName="/ppt/media/image106.jpg" ContentType="image/jpeg"/>
  <Override PartName="/ppt/media/image107.jpg" ContentType="image/jpeg"/>
  <Override PartName="/ppt/notesSlides/notesSlide39.xml" ContentType="application/vnd.openxmlformats-officedocument.presentationml.notesSlide+xml"/>
  <Override PartName="/ppt/media/image109.jpg" ContentType="image/jpeg"/>
  <Override PartName="/ppt/notesSlides/notesSlide40.xml" ContentType="application/vnd.openxmlformats-officedocument.presentationml.notesSlide+xml"/>
  <Override PartName="/ppt/media/image115.jpg" ContentType="image/jpeg"/>
  <Override PartName="/ppt/notesSlides/notesSlide41.xml" ContentType="application/vnd.openxmlformats-officedocument.presentationml.notesSlide+xml"/>
  <Override PartName="/ppt/media/image117.jpg" ContentType="image/jpeg"/>
  <Override PartName="/ppt/notesSlides/notesSlide42.xml" ContentType="application/vnd.openxmlformats-officedocument.presentationml.notesSlide+xml"/>
  <Override PartName="/ppt/media/image118.jpg" ContentType="image/jpeg"/>
  <Override PartName="/ppt/media/image119.jpg" ContentType="image/jpeg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4" r:id="rId27"/>
    <p:sldId id="285" r:id="rId28"/>
    <p:sldId id="286" r:id="rId29"/>
    <p:sldId id="287" r:id="rId30"/>
    <p:sldId id="289" r:id="rId31"/>
    <p:sldId id="288" r:id="rId32"/>
    <p:sldId id="290" r:id="rId33"/>
    <p:sldId id="291" r:id="rId34"/>
    <p:sldId id="292" r:id="rId35"/>
    <p:sldId id="293" r:id="rId36"/>
    <p:sldId id="294" r:id="rId37"/>
    <p:sldId id="295" r:id="rId38"/>
    <p:sldId id="297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1" r:id="rId51"/>
  </p:sldIdLst>
  <p:sldSz cx="15125700" cy="10693400"/>
  <p:notesSz cx="15125700" cy="10693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8819" autoAdjust="0"/>
  </p:normalViewPr>
  <p:slideViewPr>
    <p:cSldViewPr>
      <p:cViewPr>
        <p:scale>
          <a:sx n="60" d="100"/>
          <a:sy n="60" d="100"/>
        </p:scale>
        <p:origin x="564" y="-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554788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8567738" y="0"/>
            <a:ext cx="6554787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E84A7-01B9-463C-9F39-FCAE994EC84D}" type="datetimeFigureOut">
              <a:rPr lang="nb-NO" smtClean="0"/>
              <a:t>29.03.2017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010150" y="1336675"/>
            <a:ext cx="51054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512888" y="5146675"/>
            <a:ext cx="1209992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6825"/>
            <a:ext cx="6554788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8567738" y="10156825"/>
            <a:ext cx="6554787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F24862-CC68-4A3F-B8B7-192C81A12FB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978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Hvorfor endret jeg på </a:t>
            </a:r>
            <a:r>
              <a:rPr lang="nb-NO" dirty="0" err="1"/>
              <a:t>spm</a:t>
            </a:r>
            <a:r>
              <a:rPr lang="nb-NO" dirty="0"/>
              <a:t>??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Hvis jeg skal forenkle og tydeliggjøre problemstillingen,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Så er det virkelig </a:t>
            </a:r>
            <a:r>
              <a:rPr lang="nb-NO" dirty="0" err="1"/>
              <a:t>spm</a:t>
            </a:r>
            <a:r>
              <a:rPr lang="nb-NO" dirty="0"/>
              <a:t>: hvordan å tiltrekke </a:t>
            </a:r>
            <a:r>
              <a:rPr lang="nb-NO" dirty="0" err="1"/>
              <a:t>grunderne</a:t>
            </a:r>
            <a:r>
              <a:rPr lang="nb-NO" dirty="0"/>
              <a:t> til deres kommuner?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Denne presentasjonen vil tale både for og imot </a:t>
            </a:r>
            <a:r>
              <a:rPr lang="nb-NO" dirty="0" err="1"/>
              <a:t>startupbyen</a:t>
            </a:r>
            <a:endParaRPr lang="nb-NO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Og gi dere konkrete eksempler for hvordan andre plasser har etablert seg og sin posisjon som </a:t>
            </a:r>
            <a:r>
              <a:rPr lang="nb-NO" dirty="0" err="1"/>
              <a:t>startupby</a:t>
            </a:r>
            <a:r>
              <a:rPr lang="nb-NO" dirty="0"/>
              <a:t>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24862-CC68-4A3F-B8B7-192C81A12FB7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89770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 err="1"/>
              <a:t>Startups</a:t>
            </a:r>
            <a:r>
              <a:rPr lang="nb-NO" dirty="0"/>
              <a:t> mellom seg…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Er også kategorisk forskjellige..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24862-CC68-4A3F-B8B7-192C81A12FB7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21238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Og i hver enkelt kategori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Kan grundere operere så forskjellige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At de ikke engang kan relatere til hverandre…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VIKTIG å ikke generalisere hva en startup er,,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24862-CC68-4A3F-B8B7-192C81A12FB7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61230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Det er skrevet usannsynlig mye på dette emnet i byplanteori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Fra Porters teori om klynger, til </a:t>
            </a:r>
            <a:r>
              <a:rPr lang="nb-NO" dirty="0" err="1"/>
              <a:t>Castells</a:t>
            </a:r>
            <a:r>
              <a:rPr lang="nb-NO" dirty="0"/>
              <a:t> rike beskrivelser på innovasjonskulturer i verden, til dagens trenger..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Masse tid og krefter er brukt på å beskrive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Hvordan grundere møtes i byen,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Hvordan dette har blitt planlagt i byer etc. etc.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Om og om igjen, bare med forskjellig ord.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24862-CC68-4A3F-B8B7-192C81A12FB7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826845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Nå skal jeg gjøre noe de ikke har klart.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Dumme ned litteraturen litt og gjøre det fordøyelig…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Diagram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Sosiale nettverket og menneskene som er viktig!!!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24862-CC68-4A3F-B8B7-192C81A12FB7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450823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Få de ulike næringssegmentene sammen og synergien vil oppstå.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Saken er at dette fenomenet er en ren observasjon fra Michael Porters teori om klynger..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Han skrev aldri om en gjennomførbar fysisk byplanstrategi…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24862-CC68-4A3F-B8B7-192C81A12FB7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097018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Så hva skjer når vi prøver å planlegge dette?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Blir møteplassen for synergi blir så komplekst,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24862-CC68-4A3F-B8B7-192C81A12FB7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310782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Uansett småjusteringer..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Så møtes folk ikke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Synergien skjer ikke..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24862-CC68-4A3F-B8B7-192C81A12FB7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676931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Det vi ser i dag derimot..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Fungerende synergi skjer,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 err="1"/>
              <a:t>Startupmiljøer</a:t>
            </a:r>
            <a:r>
              <a:rPr lang="nb-NO" dirty="0"/>
              <a:t> oppstår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I eksisterende by, bygg og infrastruktur..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24862-CC68-4A3F-B8B7-192C81A12FB7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583544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Underbygger jo modellen…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Det er den sosiale kulturen som er viktigst…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Ikke hvor mye penger man spytter inn i et byggeprosjekt..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Det er forholdet mellom menneskene man burde studere,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Ikke fysiske bygningsvolumer…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24862-CC68-4A3F-B8B7-192C81A12FB7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551442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Det var faktisk en teknologi-professor i –</a:t>
            </a:r>
            <a:r>
              <a:rPr lang="nb-NO" dirty="0" err="1"/>
              <a:t>silicon</a:t>
            </a:r>
            <a:r>
              <a:rPr lang="nb-NO" dirty="0"/>
              <a:t> </a:t>
            </a:r>
            <a:r>
              <a:rPr lang="nb-NO" dirty="0" err="1"/>
              <a:t>valley</a:t>
            </a:r>
            <a:endParaRPr lang="nb-NO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som var essensiell for grunder og </a:t>
            </a:r>
            <a:r>
              <a:rPr lang="nb-NO" dirty="0" err="1"/>
              <a:t>startupkulturen</a:t>
            </a:r>
            <a:r>
              <a:rPr lang="nb-NO" dirty="0"/>
              <a:t> der..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Han trodde såpass på dette at han lånte bort penger fra egen lomme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og oppmuntret studentene sine til å starte sine egne bedrifter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24862-CC68-4A3F-B8B7-192C81A12FB7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70864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24862-CC68-4A3F-B8B7-192C81A12FB7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317887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Da professoren ba dem om å bli værende i Silicon Valley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Var ikke </a:t>
            </a:r>
            <a:r>
              <a:rPr lang="nb-NO" dirty="0" err="1"/>
              <a:t>grunderne</a:t>
            </a:r>
            <a:r>
              <a:rPr lang="nb-NO" dirty="0"/>
              <a:t> så vanskelig å be..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Summen av dem ble grunder og </a:t>
            </a:r>
            <a:r>
              <a:rPr lang="nb-NO" dirty="0" err="1"/>
              <a:t>startupkulturen</a:t>
            </a:r>
            <a:r>
              <a:rPr lang="nb-NO" dirty="0"/>
              <a:t> i SV..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Og </a:t>
            </a:r>
            <a:r>
              <a:rPr lang="nb-NO" dirty="0" err="1"/>
              <a:t>startupsa</a:t>
            </a:r>
            <a:r>
              <a:rPr lang="nb-NO" dirty="0"/>
              <a:t> vokste til å bli bl.a. </a:t>
            </a:r>
            <a:r>
              <a:rPr lang="nb-NO" dirty="0" err="1"/>
              <a:t>Hewlett&amp;Packard</a:t>
            </a:r>
            <a:r>
              <a:rPr lang="nb-NO" dirty="0"/>
              <a:t>, </a:t>
            </a:r>
            <a:r>
              <a:rPr lang="nb-NO" dirty="0" err="1"/>
              <a:t>Varian</a:t>
            </a:r>
            <a:r>
              <a:rPr lang="nb-NO" dirty="0"/>
              <a:t> Brothers etc.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Og verden fikk sin første industripark eller teknologiklynge..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24862-CC68-4A3F-B8B7-192C81A12FB7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950289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Mens i London,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I nedgangstider 2008,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Da arkitektene ikke lengre råd til husleie i oldstreet,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Endte det opp med at noen </a:t>
            </a:r>
            <a:r>
              <a:rPr lang="nb-NO" dirty="0" err="1"/>
              <a:t>startups</a:t>
            </a:r>
            <a:r>
              <a:rPr lang="nb-NO" dirty="0"/>
              <a:t> delte på leia </a:t>
            </a:r>
            <a:r>
              <a:rPr lang="nb-NO" dirty="0" err="1"/>
              <a:t>istede</a:t>
            </a:r>
            <a:r>
              <a:rPr lang="nb-NO" dirty="0"/>
              <a:t>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Så </a:t>
            </a:r>
            <a:r>
              <a:rPr lang="nb-NO" dirty="0" err="1"/>
              <a:t>tvitret</a:t>
            </a:r>
            <a:r>
              <a:rPr lang="nb-NO" dirty="0"/>
              <a:t> en grunder om et yrende </a:t>
            </a:r>
            <a:r>
              <a:rPr lang="nb-NO" dirty="0" err="1"/>
              <a:t>startupsamfunn</a:t>
            </a:r>
            <a:r>
              <a:rPr lang="nb-NO" dirty="0"/>
              <a:t> der.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De var bare 15 </a:t>
            </a:r>
            <a:r>
              <a:rPr lang="nb-NO" dirty="0" err="1"/>
              <a:t>startups</a:t>
            </a:r>
            <a:r>
              <a:rPr lang="nb-NO" dirty="0"/>
              <a:t>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Lokale journalister fattet interesse, og plutselig ble en fjær ble til fem høns..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Så skrev </a:t>
            </a:r>
            <a:r>
              <a:rPr lang="nb-NO" dirty="0" err="1"/>
              <a:t>Wired</a:t>
            </a:r>
            <a:r>
              <a:rPr lang="nb-NO" dirty="0"/>
              <a:t> om dem, da var antallet på 400+ 2 år senere..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 err="1"/>
              <a:t>Startupsa</a:t>
            </a:r>
            <a:r>
              <a:rPr lang="nb-NO" dirty="0"/>
              <a:t> flyttet dit basert på et rykte.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Plutselig så fikk Statsministeren David Cameron for seg at han måtte «redde» startupmiljøet..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Og startet et program i favør for </a:t>
            </a:r>
            <a:r>
              <a:rPr lang="nb-NO" dirty="0" err="1"/>
              <a:t>startupsa</a:t>
            </a:r>
            <a:r>
              <a:rPr lang="nb-NO" dirty="0"/>
              <a:t>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Her var det nedgangstider, blest rundt et miljø og media som spilte en viktig rolle.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dirty="0"/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24862-CC68-4A3F-B8B7-192C81A12FB7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281278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Man kan si mange faktorer spilte inn, men </a:t>
            </a:r>
          </a:p>
          <a:p>
            <a:r>
              <a:rPr lang="nb-NO" dirty="0"/>
              <a:t>Indirekte, resulterte en </a:t>
            </a:r>
            <a:r>
              <a:rPr lang="nb-NO" dirty="0" err="1"/>
              <a:t>tvitter</a:t>
            </a:r>
            <a:r>
              <a:rPr lang="nb-NO" dirty="0"/>
              <a:t> resulterte i det 3.største startupmiljøet i verden.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24862-CC68-4A3F-B8B7-192C81A12FB7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527634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Vi kan se her i Oslo,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Hvordan grundere har tilrettelagt for </a:t>
            </a:r>
            <a:r>
              <a:rPr lang="nb-NO" dirty="0" err="1"/>
              <a:t>startups</a:t>
            </a:r>
            <a:r>
              <a:rPr lang="nb-NO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Gjennom deres coworking </a:t>
            </a:r>
            <a:r>
              <a:rPr lang="nb-NO" dirty="0" err="1"/>
              <a:t>space</a:t>
            </a:r>
            <a:r>
              <a:rPr lang="nb-NO" dirty="0"/>
              <a:t>/et slags kontorfellesskap,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Ved navn MESH.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En ting er at de samlet </a:t>
            </a:r>
            <a:r>
              <a:rPr lang="nb-NO" dirty="0" err="1"/>
              <a:t>grundermiljøet</a:t>
            </a:r>
            <a:r>
              <a:rPr lang="nb-NO" dirty="0"/>
              <a:t> som var fragmentert i Oslo..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Men de har skjønt hva den enkelte </a:t>
            </a:r>
            <a:r>
              <a:rPr lang="nb-NO" dirty="0" err="1"/>
              <a:t>grunderen</a:t>
            </a:r>
            <a:r>
              <a:rPr lang="nb-NO" dirty="0"/>
              <a:t> sliter med.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Gjennom noe så enkelt som kontorplassutleie..</a:t>
            </a: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24862-CC68-4A3F-B8B7-192C81A12FB7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951997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Når man leier kontorplass, er dette hva man vanligvis får..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24862-CC68-4A3F-B8B7-192C81A12FB7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682444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Så må man ordne alt annet selv eller betale det i tillegg…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24862-CC68-4A3F-B8B7-192C81A12FB7}" type="slidenum">
              <a:rPr lang="nb-NO" smtClean="0"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13963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Men det </a:t>
            </a:r>
            <a:r>
              <a:rPr lang="nb-NO" dirty="0" err="1"/>
              <a:t>grunderen</a:t>
            </a:r>
            <a:r>
              <a:rPr lang="nb-NO" dirty="0"/>
              <a:t> får hos MESH,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Er alt dette til samme pris.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Hva er det som er så sabla innovativt og viktig her?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b-NO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En liten startup har de samme </a:t>
            </a:r>
            <a:r>
              <a:rPr lang="nb-NO" dirty="0" err="1"/>
              <a:t>admin.oppgaver</a:t>
            </a:r>
            <a:r>
              <a:rPr lang="nb-NO" dirty="0"/>
              <a:t> som en storbedrift på 100..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Det at MESH tilbyr bedriftskultur, helseforsikring etc.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Så imiterer de sosiale ting og praktiske ting som en storbedrift pleier å tilby..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De minker </a:t>
            </a:r>
            <a:r>
              <a:rPr lang="nb-NO" dirty="0" err="1"/>
              <a:t>administranstiden</a:t>
            </a:r>
            <a:r>
              <a:rPr lang="nb-NO" dirty="0"/>
              <a:t> til </a:t>
            </a:r>
            <a:r>
              <a:rPr lang="nb-NO" dirty="0" err="1"/>
              <a:t>startups</a:t>
            </a:r>
            <a:r>
              <a:rPr lang="nb-NO" dirty="0"/>
              <a:t>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Dermed kan </a:t>
            </a:r>
            <a:r>
              <a:rPr lang="nb-NO" dirty="0" err="1"/>
              <a:t>startupsa</a:t>
            </a:r>
            <a:r>
              <a:rPr lang="nb-NO" dirty="0"/>
              <a:t> bruke mer av sin tid på å innovere, </a:t>
            </a:r>
            <a:r>
              <a:rPr lang="nb-NO" dirty="0" err="1"/>
              <a:t>istede</a:t>
            </a:r>
            <a:r>
              <a:rPr lang="nb-NO" dirty="0"/>
              <a:t> for å bestille kaffe.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Indirekte øker dette innovasjonsnivået til </a:t>
            </a:r>
            <a:r>
              <a:rPr lang="nb-NO" dirty="0" err="1"/>
              <a:t>startups</a:t>
            </a:r>
            <a:r>
              <a:rPr lang="nb-NO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24862-CC68-4A3F-B8B7-192C81A12FB7}" type="slidenum">
              <a:rPr lang="nb-NO" smtClean="0"/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001938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I SF,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Innførte man jo forbud mot å </a:t>
            </a:r>
            <a:r>
              <a:rPr lang="nb-NO" dirty="0" err="1"/>
              <a:t>diskrimere</a:t>
            </a:r>
            <a:r>
              <a:rPr lang="nb-NO" dirty="0"/>
              <a:t> homofile på jobb..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Kaffearbeidere ga gratis kaffe til hipstere,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Noe som gjorde byen kul for grundere, kapitalister og turister..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Stanford </a:t>
            </a:r>
            <a:r>
              <a:rPr lang="nb-NO" dirty="0" err="1"/>
              <a:t>University</a:t>
            </a:r>
            <a:r>
              <a:rPr lang="nb-NO" dirty="0"/>
              <a:t> ga rabattert husleie til </a:t>
            </a:r>
            <a:r>
              <a:rPr lang="nb-NO" dirty="0" err="1"/>
              <a:t>startups</a:t>
            </a:r>
            <a:r>
              <a:rPr lang="nb-NO" dirty="0"/>
              <a:t>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Summen av bitte små grep fikk enorme ringvirkninger for </a:t>
            </a:r>
            <a:r>
              <a:rPr lang="nb-NO" dirty="0" err="1"/>
              <a:t>startupkultur</a:t>
            </a:r>
            <a:r>
              <a:rPr lang="nb-NO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24862-CC68-4A3F-B8B7-192C81A12FB7}" type="slidenum">
              <a:rPr lang="nb-NO" smtClean="0"/>
              <a:t>30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400017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Så skal man ikke glemme da Ronald Reagan ville slå ut </a:t>
            </a:r>
            <a:r>
              <a:rPr lang="nb-NO" dirty="0" err="1"/>
              <a:t>Sovietunionen</a:t>
            </a:r>
            <a:r>
              <a:rPr lang="nb-NO" dirty="0"/>
              <a:t> en gang for alle.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Førte alle midler over til militær produksjon i øst,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Dette slo jo ut det liberale </a:t>
            </a:r>
            <a:r>
              <a:rPr lang="nb-NO" dirty="0" err="1"/>
              <a:t>startupmarkedet</a:t>
            </a:r>
            <a:r>
              <a:rPr lang="nb-NO" dirty="0"/>
              <a:t> i her,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Og førte til en enorm vekst i vest, nemlig San Francisco.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Her var det et stort nasjonalt grep som var medvirkende.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Ikke mulig for små kommuner i Norge å </a:t>
            </a:r>
            <a:r>
              <a:rPr lang="nb-NO" dirty="0" err="1"/>
              <a:t>replikkere</a:t>
            </a:r>
            <a:r>
              <a:rPr lang="nb-NO" dirty="0"/>
              <a:t>, dessverre…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24862-CC68-4A3F-B8B7-192C81A12FB7}" type="slidenum">
              <a:rPr lang="nb-NO" smtClean="0"/>
              <a:t>31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170152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Hva med en norsk kommune da?</a:t>
            </a:r>
          </a:p>
          <a:p>
            <a:r>
              <a:rPr lang="nb-NO" dirty="0"/>
              <a:t>Hvordan har </a:t>
            </a:r>
            <a:r>
              <a:rPr lang="nb-NO" dirty="0" err="1"/>
              <a:t>Sognal</a:t>
            </a:r>
            <a:r>
              <a:rPr lang="nb-NO" dirty="0"/>
              <a:t> blitt </a:t>
            </a:r>
            <a:r>
              <a:rPr lang="nb-NO" dirty="0" err="1"/>
              <a:t>verdenkjent</a:t>
            </a:r>
            <a:r>
              <a:rPr lang="nb-NO" dirty="0"/>
              <a:t> for sitt </a:t>
            </a:r>
            <a:r>
              <a:rPr lang="nb-NO" dirty="0" err="1"/>
              <a:t>startupmiljø</a:t>
            </a:r>
            <a:r>
              <a:rPr lang="nb-NO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24862-CC68-4A3F-B8B7-192C81A12FB7}" type="slidenum">
              <a:rPr lang="nb-NO" smtClean="0"/>
              <a:t>32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56976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Vi snakker veldig mye om fornybar energi..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 err="1"/>
              <a:t>Startups</a:t>
            </a:r>
            <a:r>
              <a:rPr lang="nb-NO" dirty="0"/>
              <a:t> er, på mange måter en selv-</a:t>
            </a:r>
            <a:r>
              <a:rPr lang="nb-NO" u="sng" dirty="0"/>
              <a:t>fornybar økonomi..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u="sng" dirty="0"/>
              <a:t>Obama kaller det ryggraden av USAs økonomi.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u="sng" dirty="0"/>
              <a:t>Jeg vet ikke hva Trump sier om dette temaet..?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24862-CC68-4A3F-B8B7-192C81A12FB7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708917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La meg analysere?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De har 7000 innbyggere?!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De har fjorden, (generisk)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De hadde syltetøysproduksjonen..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Ligger det kanskje noe i Tone Damlis popularitet og som enkeltperson?</a:t>
            </a: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24862-CC68-4A3F-B8B7-192C81A12FB7}" type="slidenum">
              <a:rPr lang="nb-NO" smtClean="0"/>
              <a:t>33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285147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Svaret ligger </a:t>
            </a:r>
            <a:r>
              <a:rPr lang="nb-NO" dirty="0" err="1"/>
              <a:t>iforståelsen</a:t>
            </a:r>
            <a:r>
              <a:rPr lang="nb-NO" dirty="0"/>
              <a:t> av kategori og type startup.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Jeg skjønner ikke hvorfor helse er her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Men friluft henger vel sammen </a:t>
            </a:r>
            <a:r>
              <a:rPr lang="nb-NO" dirty="0" err="1"/>
              <a:t>emd</a:t>
            </a:r>
            <a:r>
              <a:rPr lang="nb-NO" dirty="0"/>
              <a:t> naturområdene… MEN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De er mest kjent for </a:t>
            </a:r>
            <a:r>
              <a:rPr lang="nb-NO" dirty="0" err="1"/>
              <a:t>robotics</a:t>
            </a:r>
            <a:r>
              <a:rPr lang="nb-NO" dirty="0"/>
              <a:t>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Det viser seg at en fremtredende grunder innen dette feltet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Valgte å reise hjem til sin kommune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Så klarte han å overtale noen kamerater til å gjøre det samme..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Så enkeltpersonen, eller Tone-Damli logikken min er ikke så halv gæren…</a:t>
            </a: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24862-CC68-4A3F-B8B7-192C81A12FB7}" type="slidenum">
              <a:rPr lang="nb-NO" smtClean="0"/>
              <a:t>34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757505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Nå skal jeg si litt om hvordan byplanlegging basert på ny økonomi kan slå feil ut!!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Kommer aldri til å skje i Norge..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24862-CC68-4A3F-B8B7-192C81A12FB7}" type="slidenum">
              <a:rPr lang="nb-NO" smtClean="0"/>
              <a:t>35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694926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Man glemmer stadig vekk at før teknologien,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Var </a:t>
            </a:r>
            <a:r>
              <a:rPr lang="nb-NO" dirty="0" err="1"/>
              <a:t>silicon</a:t>
            </a:r>
            <a:r>
              <a:rPr lang="nb-NO" dirty="0"/>
              <a:t> </a:t>
            </a:r>
            <a:r>
              <a:rPr lang="nb-NO" dirty="0" err="1"/>
              <a:t>valley</a:t>
            </a:r>
            <a:r>
              <a:rPr lang="nb-NO" dirty="0"/>
              <a:t> kjent for svisker, rosiner og tørkede frukt..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24862-CC68-4A3F-B8B7-192C81A12FB7}" type="slidenum">
              <a:rPr lang="nb-NO" smtClean="0"/>
              <a:t>36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223381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Alle de ikoniske </a:t>
            </a:r>
            <a:r>
              <a:rPr lang="nb-NO" dirty="0" err="1"/>
              <a:t>tech</a:t>
            </a:r>
            <a:r>
              <a:rPr lang="nb-NO" dirty="0"/>
              <a:t> </a:t>
            </a:r>
            <a:r>
              <a:rPr lang="nb-NO" dirty="0" err="1"/>
              <a:t>startupsa</a:t>
            </a:r>
            <a:r>
              <a:rPr lang="nb-NO" dirty="0"/>
              <a:t> har forurenset drikkevannet og naturen,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Det har foregått en Systematisk utrenskning av </a:t>
            </a:r>
            <a:r>
              <a:rPr lang="nb-NO" dirty="0" err="1"/>
              <a:t>suburbsa</a:t>
            </a:r>
            <a:r>
              <a:rPr lang="nb-NO" dirty="0"/>
              <a:t> til </a:t>
            </a:r>
            <a:r>
              <a:rPr lang="nb-NO" dirty="0" err="1"/>
              <a:t>tech</a:t>
            </a:r>
            <a:r>
              <a:rPr lang="nb-NO" dirty="0"/>
              <a:t> </a:t>
            </a:r>
            <a:r>
              <a:rPr lang="nb-NO" dirty="0" err="1"/>
              <a:t>territory</a:t>
            </a:r>
            <a:r>
              <a:rPr lang="nb-NO" dirty="0"/>
              <a:t>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Der Google bussen er selve symbolet på </a:t>
            </a:r>
            <a:r>
              <a:rPr lang="nb-NO" dirty="0" err="1"/>
              <a:t>gentrifisering</a:t>
            </a:r>
            <a:r>
              <a:rPr lang="nb-NO" dirty="0"/>
              <a:t>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Der grundere bor i forstedene, men reiser flere mil ut til google campus for å jobbe..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Alle de store kjente </a:t>
            </a:r>
            <a:r>
              <a:rPr lang="nb-NO" dirty="0" err="1"/>
              <a:t>startupsa</a:t>
            </a:r>
            <a:r>
              <a:rPr lang="nb-NO" dirty="0"/>
              <a:t> har også generert en </a:t>
            </a:r>
            <a:r>
              <a:rPr lang="nb-NO" dirty="0" err="1"/>
              <a:t>skalaløst</a:t>
            </a:r>
            <a:r>
              <a:rPr lang="nb-NO" dirty="0"/>
              <a:t> og industriell urbanitet..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Her har man vært ukritisk til hvem som har kommet inn i byen.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Og ikke forstått det totale bildet av ringvirkninger av teknologisk og startup suksess…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24862-CC68-4A3F-B8B7-192C81A12FB7}" type="slidenum">
              <a:rPr lang="nb-NO" smtClean="0"/>
              <a:t>37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461565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24862-CC68-4A3F-B8B7-192C81A12FB7}" type="slidenum">
              <a:rPr lang="nb-NO" smtClean="0"/>
              <a:t>38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799106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1. Ikke lag noe nytt uten å se hva som allerede finnes..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IKT Norge gjorde noe veldig smart med TSV,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De skapte såpass mye blest rundt en ide om </a:t>
            </a:r>
            <a:r>
              <a:rPr lang="nb-NO" dirty="0" err="1"/>
              <a:t>startuplandsby</a:t>
            </a:r>
            <a:r>
              <a:rPr lang="nb-NO" dirty="0"/>
              <a:t> på Tøyen,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At alle politikere var om bord.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Unntatt </a:t>
            </a:r>
            <a:r>
              <a:rPr lang="nb-NO" dirty="0" err="1"/>
              <a:t>grunderne</a:t>
            </a:r>
            <a:r>
              <a:rPr lang="nb-NO" dirty="0"/>
              <a:t> i Oslo og folka på Tøyen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Det jeg mener var håndtert litt feil,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Er jo at de eksisterende </a:t>
            </a:r>
            <a:r>
              <a:rPr lang="nb-NO" dirty="0" err="1"/>
              <a:t>startupmiljøer</a:t>
            </a:r>
            <a:r>
              <a:rPr lang="nb-NO" dirty="0"/>
              <a:t> ble ikke konsultert på saken om et slikt behov,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Men heller bedt om å føye etter TSV.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Også Som </a:t>
            </a:r>
            <a:r>
              <a:rPr lang="nb-NO" dirty="0" err="1"/>
              <a:t>rendringen</a:t>
            </a:r>
            <a:r>
              <a:rPr lang="nb-NO" dirty="0"/>
              <a:t> viser, en utrenskning av alle små grep og lokale etableringer på Tøyen.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noe som også gjorde de lokale beboere litt små irriterte.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TSV snudde om til en mer fordøyelig retorikk ganske kjapt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– sosial entreprenørskap. Lokalt forankret </a:t>
            </a:r>
            <a:r>
              <a:rPr lang="nb-NO" dirty="0" err="1"/>
              <a:t>grundervirksomhet</a:t>
            </a:r>
            <a:r>
              <a:rPr lang="nb-NO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Og startup-suksess kan iblant handle rent om hva ryktet sier og fremstilling av retorikk.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24862-CC68-4A3F-B8B7-192C81A12FB7}" type="slidenum">
              <a:rPr lang="nb-NO" smtClean="0"/>
              <a:t>39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79090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2. Ikke sett i gang forutinntatte møter om hva som interesserer </a:t>
            </a:r>
            <a:r>
              <a:rPr lang="nb-NO" dirty="0" err="1"/>
              <a:t>startups</a:t>
            </a:r>
            <a:r>
              <a:rPr lang="nb-NO" dirty="0"/>
              <a:t> og ikke.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70% av de som møtte på disse treffene var ofte kommunalt ansatte..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24862-CC68-4A3F-B8B7-192C81A12FB7}" type="slidenum">
              <a:rPr lang="nb-NO" smtClean="0"/>
              <a:t>40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236727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3. Ikke overbyråkratiser </a:t>
            </a:r>
            <a:r>
              <a:rPr lang="nb-NO" dirty="0" err="1"/>
              <a:t>startupideer</a:t>
            </a:r>
            <a:r>
              <a:rPr lang="nb-NO" dirty="0"/>
              <a:t> og prosesser..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Her betaler NFR for en god startup/</a:t>
            </a:r>
            <a:r>
              <a:rPr lang="nb-NO" dirty="0" err="1"/>
              <a:t>grunderide</a:t>
            </a:r>
            <a:r>
              <a:rPr lang="nb-NO" dirty="0"/>
              <a:t>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Det som potensielt og ofte skjer her,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Er at en grunder ender opp med å gjøre andre ting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 err="1"/>
              <a:t>istede</a:t>
            </a:r>
            <a:r>
              <a:rPr lang="nb-NO" dirty="0"/>
              <a:t> for å fokusere på </a:t>
            </a:r>
            <a:r>
              <a:rPr lang="nb-NO" dirty="0" err="1"/>
              <a:t>startupen</a:t>
            </a:r>
            <a:r>
              <a:rPr lang="nb-NO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En spontan og kreativ prosess som en </a:t>
            </a:r>
            <a:r>
              <a:rPr lang="nb-NO" dirty="0" err="1"/>
              <a:t>startupide</a:t>
            </a:r>
            <a:r>
              <a:rPr lang="nb-NO" dirty="0"/>
              <a:t> ofte er,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går til å bli loggføring, meldeplikt og papirmølle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Fordi det er slik forskningsprosjekter fungerer…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 err="1"/>
              <a:t>Grunderne</a:t>
            </a:r>
            <a:r>
              <a:rPr lang="nb-NO" dirty="0"/>
              <a:t> ender å gjøre andre ting, </a:t>
            </a:r>
            <a:r>
              <a:rPr lang="nb-NO" dirty="0" err="1"/>
              <a:t>istede</a:t>
            </a:r>
            <a:r>
              <a:rPr lang="nb-NO" dirty="0"/>
              <a:t> for å innovere!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24862-CC68-4A3F-B8B7-192C81A12FB7}" type="slidenum">
              <a:rPr lang="nb-NO" smtClean="0"/>
              <a:t>41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920005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Virkelig sett dere inn i </a:t>
            </a:r>
            <a:r>
              <a:rPr lang="nb-NO" dirty="0" err="1"/>
              <a:t>grundernes</a:t>
            </a:r>
            <a:r>
              <a:rPr lang="nb-NO" dirty="0"/>
              <a:t> situasjon,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Virkelig forstå deres daglige problemer og motgang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Deres triumfer og arbeidsprosess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Før dere «tilrettelegger» for dem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Man må tenke litt på hva slags ringvirkninger deres handlinger kan få…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I To Kill a </a:t>
            </a:r>
            <a:r>
              <a:rPr lang="nb-NO" dirty="0" err="1"/>
              <a:t>Mockingbird</a:t>
            </a:r>
            <a:r>
              <a:rPr lang="nb-NO" dirty="0"/>
              <a:t> er det riktignok snakk om fordommer,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men </a:t>
            </a:r>
            <a:r>
              <a:rPr lang="nb-NO" dirty="0" err="1"/>
              <a:t>forutinntagelsene</a:t>
            </a:r>
            <a:r>
              <a:rPr lang="nb-NO" dirty="0"/>
              <a:t>, det er det jeg refererer til i denne kontekst…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om hva en startup trenger.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24862-CC68-4A3F-B8B7-192C81A12FB7}" type="slidenum">
              <a:rPr lang="nb-NO" smtClean="0"/>
              <a:t>43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2605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Ikke bare genererer det økonomi ut av tynn luft,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Men kunnskap og den sosiale kapitalen grundere fører med seg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er nå blitt et legitimt byutviklingsstrategi..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Som er EKSTREMT BANALT,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 err="1"/>
              <a:t>Startups</a:t>
            </a:r>
            <a:r>
              <a:rPr lang="nb-NO" dirty="0"/>
              <a:t> er jo en </a:t>
            </a:r>
            <a:r>
              <a:rPr lang="nb-NO" dirty="0" err="1"/>
              <a:t>mindset</a:t>
            </a:r>
            <a:r>
              <a:rPr lang="nb-NO" dirty="0"/>
              <a:t>. Bedriftsmodell og økonomisk modell….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Ta et Eksempel….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Bare fordi kebabsjapper hadde sosial aksept og økonomisk suksess i Norge på 80-tallet,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Betyr ikke at vi modellerer byer etter kebabens drift og kulturer..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Skjønner dere hvor banalt dette høres ut, å ha </a:t>
            </a:r>
            <a:r>
              <a:rPr lang="nb-NO" dirty="0" err="1"/>
              <a:t>startups</a:t>
            </a:r>
            <a:r>
              <a:rPr lang="nb-NO" dirty="0"/>
              <a:t> som </a:t>
            </a:r>
            <a:r>
              <a:rPr lang="nb-NO" dirty="0" err="1"/>
              <a:t>byforbilde</a:t>
            </a:r>
            <a:r>
              <a:rPr lang="nb-NO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24862-CC68-4A3F-B8B7-192C81A12FB7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2325667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Start med å les </a:t>
            </a:r>
            <a:r>
              <a:rPr lang="nb-NO" dirty="0" err="1"/>
              <a:t>shifter</a:t>
            </a:r>
            <a:endParaRPr lang="nb-NO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Her står det meste om den norske </a:t>
            </a:r>
            <a:r>
              <a:rPr lang="nb-NO" dirty="0" err="1"/>
              <a:t>grunders</a:t>
            </a:r>
            <a:r>
              <a:rPr lang="nb-NO" dirty="0"/>
              <a:t> hverdag, problemer og triumfer…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Den norske lokale tilværelsen!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24862-CC68-4A3F-B8B7-192C81A12FB7}" type="slidenum">
              <a:rPr lang="nb-NO" smtClean="0"/>
              <a:t>44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9822483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Forstå stadiene i en startup, fra rent oppstart, vekst til </a:t>
            </a:r>
            <a:r>
              <a:rPr lang="nb-NO" dirty="0" err="1"/>
              <a:t>oppskalering</a:t>
            </a:r>
            <a:r>
              <a:rPr lang="nb-NO" dirty="0"/>
              <a:t>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Hadde man forstått dette,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så hadde man ikke etablert så sabla masse støtteapparater i startsfasen, som man ser i dag.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Men støtteapparat, for </a:t>
            </a:r>
            <a:r>
              <a:rPr lang="nb-NO" dirty="0" err="1"/>
              <a:t>oppskaleringsfasen</a:t>
            </a:r>
            <a:r>
              <a:rPr lang="nb-NO" dirty="0"/>
              <a:t>/investeringsfasen, som både Oslo/</a:t>
            </a:r>
            <a:r>
              <a:rPr lang="nb-NO" dirty="0" err="1"/>
              <a:t>norge</a:t>
            </a:r>
            <a:r>
              <a:rPr lang="nb-NO" dirty="0"/>
              <a:t> trenger sårt.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24862-CC68-4A3F-B8B7-192C81A12FB7}" type="slidenum">
              <a:rPr lang="nb-NO" smtClean="0"/>
              <a:t>45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8256745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nb-NO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Forstå hvor skadelig noe så merkelig som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opsjonsbeskatning er, for sårbare </a:t>
            </a:r>
            <a:r>
              <a:rPr lang="nb-NO" dirty="0" err="1"/>
              <a:t>startups</a:t>
            </a:r>
            <a:r>
              <a:rPr lang="nb-NO" dirty="0"/>
              <a:t> i Norge..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Hvorfor dette tar rotta på potensielle gode </a:t>
            </a:r>
            <a:r>
              <a:rPr lang="nb-NO" dirty="0" err="1"/>
              <a:t>startups</a:t>
            </a:r>
            <a:r>
              <a:rPr lang="nb-NO" dirty="0"/>
              <a:t>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Dette er grunn i seg selv for å bosette seg i andre naboland for å øke suksessraten for sin startup.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24862-CC68-4A3F-B8B7-192C81A12FB7}" type="slidenum">
              <a:rPr lang="nb-NO" smtClean="0"/>
              <a:t>46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7366769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Min appell er: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STARTUPS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Se hva dere har i deres egen bakgård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Hva er deres konkrete behov og hva er det de trenger?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BYEN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Se i kommunen/byen deres, er det noe geografisk iboende, lokale holdninger, politisk vilje </a:t>
            </a:r>
            <a:r>
              <a:rPr lang="nb-NO" dirty="0" err="1"/>
              <a:t>etc</a:t>
            </a:r>
            <a:r>
              <a:rPr lang="nb-NO" dirty="0"/>
              <a:t>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For en spesifikk næring eller </a:t>
            </a:r>
            <a:r>
              <a:rPr lang="nb-NO" dirty="0" err="1"/>
              <a:t>startups</a:t>
            </a:r>
            <a:r>
              <a:rPr lang="nb-NO" dirty="0"/>
              <a:t> kunne passet inn i gitte vilkår i byene deres?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Hør på tendensene som allerede er der,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Pass på de grepene dere foretar, ikke får negative ringvirkninger.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Er grepene så enkelt som gratis kaffe, eller er det store nøkkelindustrier som er viktig å forstå?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 err="1"/>
              <a:t>Startuplingoen</a:t>
            </a:r>
            <a:r>
              <a:rPr lang="nb-NO" dirty="0"/>
              <a:t>, tal deres språk og problemer.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Og selv om dette er utenfor deres fagområdet,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Tenk helhetlig..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Innovasjon, </a:t>
            </a:r>
            <a:r>
              <a:rPr lang="nb-NO" dirty="0" err="1"/>
              <a:t>grunderskap</a:t>
            </a:r>
            <a:r>
              <a:rPr lang="nb-NO" dirty="0"/>
              <a:t>, politikk, næringsliv, støtteapparat.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24862-CC68-4A3F-B8B7-192C81A12FB7}" type="slidenum">
              <a:rPr lang="nb-NO" smtClean="0"/>
              <a:t>48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46026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På en annen side..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Den potensielle økonomiske verdien bak disse </a:t>
            </a:r>
            <a:r>
              <a:rPr lang="nb-NO" dirty="0" err="1"/>
              <a:t>startupsa</a:t>
            </a:r>
            <a:r>
              <a:rPr lang="nb-NO" dirty="0"/>
              <a:t> er enorm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Tenk hva dette betyr for økonomien i landet?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Eller den globale oppfatning og forbruk av produktene generert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 err="1"/>
              <a:t>Grunderne</a:t>
            </a:r>
            <a:r>
              <a:rPr lang="nb-NO" dirty="0"/>
              <a:t> har en enorm innflytelse på befolkningen verden over..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24862-CC68-4A3F-B8B7-192C81A12FB7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82523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24862-CC68-4A3F-B8B7-192C81A12FB7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835129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Den eneste norske beskrivelsen jeg fant: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som er ganske utdatert..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Betyr nr.1 at et skoleprosjekt er en startup?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Se på nr.2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Bare fordi jeg akkurat startet et firma,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Betyr det at jeg er en gressklipper?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24862-CC68-4A3F-B8B7-192C81A12FB7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297745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Wikipedia er super presis og kort.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Så kort at den er kryptisk.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(LES)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 err="1">
                <a:solidFill>
                  <a:srgbClr val="FFFF00"/>
                </a:solidFill>
              </a:rPr>
              <a:t>Designed</a:t>
            </a:r>
            <a:r>
              <a:rPr lang="nb-NO" dirty="0">
                <a:solidFill>
                  <a:srgbClr val="FFFF00"/>
                </a:solidFill>
              </a:rPr>
              <a:t> to </a:t>
            </a:r>
            <a:r>
              <a:rPr lang="nb-NO" dirty="0" err="1">
                <a:solidFill>
                  <a:srgbClr val="FFFF00"/>
                </a:solidFill>
              </a:rPr>
              <a:t>rapidly</a:t>
            </a:r>
            <a:r>
              <a:rPr lang="nb-NO" dirty="0">
                <a:solidFill>
                  <a:srgbClr val="FFFF00"/>
                </a:solidFill>
              </a:rPr>
              <a:t> </a:t>
            </a:r>
            <a:r>
              <a:rPr lang="nb-NO" dirty="0" err="1">
                <a:solidFill>
                  <a:srgbClr val="FFFF00"/>
                </a:solidFill>
              </a:rPr>
              <a:t>develop</a:t>
            </a:r>
            <a:r>
              <a:rPr lang="nb-NO" dirty="0">
                <a:solidFill>
                  <a:srgbClr val="FFFF00"/>
                </a:solidFill>
              </a:rPr>
              <a:t> a </a:t>
            </a:r>
            <a:r>
              <a:rPr lang="nb-NO" dirty="0" err="1">
                <a:solidFill>
                  <a:srgbClr val="FFFF00"/>
                </a:solidFill>
              </a:rPr>
              <a:t>scalable</a:t>
            </a:r>
            <a:r>
              <a:rPr lang="nb-NO" dirty="0">
                <a:solidFill>
                  <a:srgbClr val="FFFF00"/>
                </a:solidFill>
              </a:rPr>
              <a:t> business </a:t>
            </a:r>
            <a:r>
              <a:rPr lang="nb-NO" dirty="0" err="1">
                <a:solidFill>
                  <a:srgbClr val="FFFF00"/>
                </a:solidFill>
              </a:rPr>
              <a:t>model</a:t>
            </a:r>
            <a:r>
              <a:rPr lang="nb-NO" dirty="0">
                <a:solidFill>
                  <a:srgbClr val="FFFF00"/>
                </a:solidFill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 err="1">
                <a:solidFill>
                  <a:srgbClr val="FFFF00"/>
                </a:solidFill>
              </a:rPr>
              <a:t>Scalable</a:t>
            </a:r>
            <a:r>
              <a:rPr lang="nb-NO" dirty="0">
                <a:solidFill>
                  <a:srgbClr val="FFFF00"/>
                </a:solidFill>
              </a:rPr>
              <a:t> er ganske viktig!</a:t>
            </a: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24862-CC68-4A3F-B8B7-192C81A12FB7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35064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Det betyr at….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Grunder som enkeltindivid potensielt har enorm innflytelse på folk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I motsetning til meg… som bare er en konsulent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24862-CC68-4A3F-B8B7-192C81A12FB7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93212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3070095" y="10358564"/>
            <a:ext cx="563380" cy="2111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3712291" y="10402455"/>
            <a:ext cx="914954" cy="1312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1307852" y="10402455"/>
            <a:ext cx="1762238" cy="1234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11016005" y="10329468"/>
            <a:ext cx="249669" cy="2475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0" y="0"/>
            <a:ext cx="15119985" cy="106920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87299" y="2108687"/>
            <a:ext cx="13351101" cy="16808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268855" y="5988304"/>
            <a:ext cx="10587990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3/29/2017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020302"/>
                </a:solidFill>
                <a:latin typeface="Futura PT Book"/>
                <a:cs typeface="Futura PT Boo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3/29/2017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020302"/>
                </a:solidFill>
                <a:latin typeface="Futura PT Book"/>
                <a:cs typeface="Futura PT Boo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56285" y="2459482"/>
            <a:ext cx="657967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789735" y="2459482"/>
            <a:ext cx="657967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3/29/2017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020302"/>
                </a:solidFill>
                <a:latin typeface="Futura PT Book"/>
                <a:cs typeface="Futura PT Boo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3/29/2017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3/29/2017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088170" y="405886"/>
            <a:ext cx="6949359" cy="1127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rgbClr val="020302"/>
                </a:solidFill>
                <a:latin typeface="Futura PT Book"/>
                <a:cs typeface="Futura PT Boo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56285" y="2459482"/>
            <a:ext cx="13613130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142738" y="9944862"/>
            <a:ext cx="484022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56285" y="9944862"/>
            <a:ext cx="3478911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3/29/2017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890504" y="9944862"/>
            <a:ext cx="3478911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20.jp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22.jp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24.jpg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5.png"/><Relationship Id="rId9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7.pn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29.png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0.png"/><Relationship Id="rId9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4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.jp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2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11" Type="http://schemas.openxmlformats.org/officeDocument/2006/relationships/image" Target="../media/image46.jpg"/><Relationship Id="rId5" Type="http://schemas.openxmlformats.org/officeDocument/2006/relationships/image" Target="../media/image44.png"/><Relationship Id="rId10" Type="http://schemas.openxmlformats.org/officeDocument/2006/relationships/image" Target="../media/image4.jpg"/><Relationship Id="rId4" Type="http://schemas.openxmlformats.org/officeDocument/2006/relationships/image" Target="../media/image43.png"/><Relationship Id="rId9" Type="http://schemas.openxmlformats.org/officeDocument/2006/relationships/image" Target="../media/image3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3.jp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.png"/><Relationship Id="rId20" Type="http://schemas.openxmlformats.org/officeDocument/2006/relationships/image" Target="../media/image6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19" Type="http://schemas.openxmlformats.org/officeDocument/2006/relationships/image" Target="../media/image4.jp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7.pn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1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openxmlformats.org/officeDocument/2006/relationships/image" Target="../media/image64.jp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7" Type="http://schemas.openxmlformats.org/officeDocument/2006/relationships/image" Target="../media/image6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jpg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3" Type="http://schemas.openxmlformats.org/officeDocument/2006/relationships/image" Target="../media/image1.png"/><Relationship Id="rId7" Type="http://schemas.openxmlformats.org/officeDocument/2006/relationships/image" Target="../media/image7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3" Type="http://schemas.openxmlformats.org/officeDocument/2006/relationships/image" Target="../media/image72.jp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78.jpg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79.jpg"/><Relationship Id="rId9" Type="http://schemas.openxmlformats.org/officeDocument/2006/relationships/image" Target="../media/image80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g"/><Relationship Id="rId3" Type="http://schemas.openxmlformats.org/officeDocument/2006/relationships/image" Target="../media/image81.jp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g"/><Relationship Id="rId3" Type="http://schemas.openxmlformats.org/officeDocument/2006/relationships/image" Target="../media/image83.jp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5.jp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jpg"/><Relationship Id="rId11" Type="http://schemas.openxmlformats.org/officeDocument/2006/relationships/image" Target="../media/image89.jpg"/><Relationship Id="rId5" Type="http://schemas.openxmlformats.org/officeDocument/2006/relationships/image" Target="../media/image87.jpg"/><Relationship Id="rId10" Type="http://schemas.openxmlformats.org/officeDocument/2006/relationships/image" Target="../media/image4.jpg"/><Relationship Id="rId4" Type="http://schemas.openxmlformats.org/officeDocument/2006/relationships/image" Target="../media/image86.jpg"/><Relationship Id="rId9" Type="http://schemas.openxmlformats.org/officeDocument/2006/relationships/image" Target="../media/image3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g"/><Relationship Id="rId3" Type="http://schemas.openxmlformats.org/officeDocument/2006/relationships/image" Target="../media/image90.jp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g"/><Relationship Id="rId3" Type="http://schemas.openxmlformats.org/officeDocument/2006/relationships/image" Target="../media/image93.jp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95.jp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8.jpg"/><Relationship Id="rId11" Type="http://schemas.openxmlformats.org/officeDocument/2006/relationships/image" Target="../media/image99.jpg"/><Relationship Id="rId5" Type="http://schemas.openxmlformats.org/officeDocument/2006/relationships/image" Target="../media/image97.jpg"/><Relationship Id="rId10" Type="http://schemas.openxmlformats.org/officeDocument/2006/relationships/image" Target="../media/image4.jpg"/><Relationship Id="rId4" Type="http://schemas.openxmlformats.org/officeDocument/2006/relationships/image" Target="../media/image96.jpg"/><Relationship Id="rId9" Type="http://schemas.openxmlformats.org/officeDocument/2006/relationships/image" Target="../media/image3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g"/><Relationship Id="rId3" Type="http://schemas.openxmlformats.org/officeDocument/2006/relationships/image" Target="../media/image101.jp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1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g"/><Relationship Id="rId3" Type="http://schemas.openxmlformats.org/officeDocument/2006/relationships/image" Target="../media/image103.jp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g"/><Relationship Id="rId3" Type="http://schemas.openxmlformats.org/officeDocument/2006/relationships/image" Target="../media/image1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7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g"/><Relationship Id="rId3" Type="http://schemas.openxmlformats.org/officeDocument/2006/relationships/image" Target="../media/image1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g"/><Relationship Id="rId3" Type="http://schemas.openxmlformats.org/officeDocument/2006/relationships/image" Target="../media/image110.jpg"/><Relationship Id="rId7" Type="http://schemas.openxmlformats.org/officeDocument/2006/relationships/image" Target="../media/image114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3.jpg"/><Relationship Id="rId5" Type="http://schemas.openxmlformats.org/officeDocument/2006/relationships/image" Target="../media/image112.jpg"/><Relationship Id="rId4" Type="http://schemas.openxmlformats.org/officeDocument/2006/relationships/image" Target="../media/image111.jp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g"/><Relationship Id="rId3" Type="http://schemas.openxmlformats.org/officeDocument/2006/relationships/image" Target="../media/image116.jp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8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9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120.jpg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21.jpg"/><Relationship Id="rId9" Type="http://schemas.openxmlformats.org/officeDocument/2006/relationships/image" Target="../media/image12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780383" y="3359181"/>
            <a:ext cx="3559810" cy="7315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800" spc="-50" dirty="0">
                <a:solidFill>
                  <a:srgbClr val="231F20"/>
                </a:solidFill>
              </a:rPr>
              <a:t>STARTUPBYEN</a:t>
            </a:r>
            <a:endParaRPr sz="4800"/>
          </a:p>
        </p:txBody>
      </p:sp>
      <p:sp>
        <p:nvSpPr>
          <p:cNvPr id="3" name="object 3"/>
          <p:cNvSpPr txBox="1"/>
          <p:nvPr/>
        </p:nvSpPr>
        <p:spPr>
          <a:xfrm>
            <a:off x="5143550" y="4639219"/>
            <a:ext cx="4832985" cy="15525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150" marR="105410" algn="ctr">
              <a:lnSpc>
                <a:spcPct val="104200"/>
              </a:lnSpc>
            </a:pPr>
            <a:r>
              <a:rPr sz="2400" strike="sngStrike" spc="-10" dirty="0">
                <a:solidFill>
                  <a:srgbClr val="231F20"/>
                </a:solidFill>
                <a:latin typeface="Futura PT Book"/>
                <a:cs typeface="Futura PT Book"/>
              </a:rPr>
              <a:t>Hvordan </a:t>
            </a:r>
            <a:r>
              <a:rPr sz="2400" strike="sngStrike" dirty="0">
                <a:solidFill>
                  <a:srgbClr val="231F20"/>
                </a:solidFill>
                <a:latin typeface="Futura PT Book"/>
                <a:cs typeface="Futura PT Book"/>
              </a:rPr>
              <a:t>legger </a:t>
            </a:r>
            <a:r>
              <a:rPr sz="2400" strike="sngStrike" spc="-5" dirty="0">
                <a:solidFill>
                  <a:srgbClr val="231F20"/>
                </a:solidFill>
                <a:latin typeface="Futura PT Book"/>
                <a:cs typeface="Futura PT Book"/>
              </a:rPr>
              <a:t>kommunen </a:t>
            </a:r>
            <a:r>
              <a:rPr sz="2400" strike="sngStrike" dirty="0">
                <a:solidFill>
                  <a:srgbClr val="231F20"/>
                </a:solidFill>
                <a:latin typeface="Futura PT Book"/>
                <a:cs typeface="Futura PT Book"/>
              </a:rPr>
              <a:t>til </a:t>
            </a:r>
            <a:r>
              <a:rPr sz="2400" strike="sngStrike" spc="-5" dirty="0">
                <a:solidFill>
                  <a:srgbClr val="231F20"/>
                </a:solidFill>
                <a:latin typeface="Futura PT Book"/>
                <a:cs typeface="Futura PT Book"/>
              </a:rPr>
              <a:t>rette </a:t>
            </a:r>
            <a:r>
              <a:rPr sz="2400" strike="sngStrike" dirty="0">
                <a:solidFill>
                  <a:srgbClr val="231F20"/>
                </a:solidFill>
                <a:latin typeface="Futura PT Book"/>
                <a:cs typeface="Futura PT Book"/>
              </a:rPr>
              <a:t>for  gründermiljøer?</a:t>
            </a:r>
            <a:endParaRPr sz="2400">
              <a:latin typeface="Futura PT Book"/>
              <a:cs typeface="Futura PT Book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7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400" spc="-10" dirty="0">
                <a:solidFill>
                  <a:srgbClr val="231F20"/>
                </a:solidFill>
                <a:latin typeface="Futura PT Book"/>
                <a:cs typeface="Futura PT Book"/>
              </a:rPr>
              <a:t>Hvordan tiltrekker </a:t>
            </a:r>
            <a:r>
              <a:rPr sz="2400" spc="-5" dirty="0">
                <a:solidFill>
                  <a:srgbClr val="231F20"/>
                </a:solidFill>
                <a:latin typeface="Futura PT Book"/>
                <a:cs typeface="Futura PT Book"/>
              </a:rPr>
              <a:t>kommuner</a:t>
            </a:r>
            <a:r>
              <a:rPr sz="2400" spc="-55" dirty="0">
                <a:solidFill>
                  <a:srgbClr val="231F20"/>
                </a:solidFill>
                <a:latin typeface="Futura PT Book"/>
                <a:cs typeface="Futura PT Book"/>
              </a:rPr>
              <a:t> </a:t>
            </a:r>
            <a:r>
              <a:rPr sz="2400" dirty="0">
                <a:solidFill>
                  <a:srgbClr val="231F20"/>
                </a:solidFill>
                <a:latin typeface="Futura PT Book"/>
                <a:cs typeface="Futura PT Book"/>
              </a:rPr>
              <a:t>gründerne?</a:t>
            </a:r>
            <a:endParaRPr sz="2400">
              <a:latin typeface="Futura PT Book"/>
              <a:cs typeface="Futura PT Boo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10737" y="9728761"/>
            <a:ext cx="1298575" cy="393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231F20"/>
                </a:solidFill>
                <a:latin typeface="Futura PT Book"/>
                <a:cs typeface="Futura PT Book"/>
              </a:rPr>
              <a:t>TIN</a:t>
            </a:r>
            <a:r>
              <a:rPr sz="2400" spc="-100" dirty="0">
                <a:solidFill>
                  <a:srgbClr val="231F20"/>
                </a:solidFill>
                <a:latin typeface="Futura PT Book"/>
                <a:cs typeface="Futura PT Book"/>
              </a:rPr>
              <a:t> </a:t>
            </a:r>
            <a:r>
              <a:rPr sz="2400" dirty="0">
                <a:solidFill>
                  <a:srgbClr val="231F20"/>
                </a:solidFill>
                <a:latin typeface="Futura PT Book"/>
                <a:cs typeface="Futura PT Book"/>
              </a:rPr>
              <a:t>PHAN</a:t>
            </a:r>
            <a:endParaRPr sz="2400">
              <a:latin typeface="Futura PT Book"/>
              <a:cs typeface="Futura PT Book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600357" y="354863"/>
            <a:ext cx="3062439" cy="9232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205165" y="8578272"/>
            <a:ext cx="2042452" cy="14914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" y="508"/>
            <a:ext cx="15121128" cy="1069238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35129" y="2282259"/>
            <a:ext cx="8249734" cy="61274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070095" y="10358564"/>
            <a:ext cx="563380" cy="2111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712291" y="10402455"/>
            <a:ext cx="914954" cy="1312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307852" y="10402455"/>
            <a:ext cx="1762238" cy="12340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016005" y="10329468"/>
            <a:ext cx="249669" cy="2475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920599" y="312718"/>
            <a:ext cx="3279140" cy="774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800" spc="-25" dirty="0">
                <a:solidFill>
                  <a:srgbClr val="231F20"/>
                </a:solidFill>
              </a:rPr>
              <a:t>KATEGORIER</a:t>
            </a:r>
            <a:endParaRPr sz="480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1"/>
            <a:ext cx="15125700" cy="1068979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27045" y="2627998"/>
            <a:ext cx="9265914" cy="67320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070095" y="10358564"/>
            <a:ext cx="563380" cy="2111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712291" y="10402455"/>
            <a:ext cx="914954" cy="1312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307852" y="10402455"/>
            <a:ext cx="1762238" cy="12340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016005" y="10329468"/>
            <a:ext cx="249669" cy="2475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810605" y="312718"/>
            <a:ext cx="1499235" cy="774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800" spc="100" dirty="0">
                <a:solidFill>
                  <a:srgbClr val="231F20"/>
                </a:solidFill>
              </a:rPr>
              <a:t>T</a:t>
            </a:r>
            <a:r>
              <a:rPr sz="4800" dirty="0">
                <a:solidFill>
                  <a:srgbClr val="231F20"/>
                </a:solidFill>
              </a:rPr>
              <a:t>YPER</a:t>
            </a:r>
            <a:endParaRPr sz="48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" y="0"/>
            <a:ext cx="15119914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01547" y="3763999"/>
            <a:ext cx="2917190" cy="647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80" dirty="0">
                <a:solidFill>
                  <a:srgbClr val="231F20"/>
                </a:solidFill>
              </a:rPr>
              <a:t>B</a:t>
            </a:r>
            <a:r>
              <a:rPr dirty="0">
                <a:solidFill>
                  <a:srgbClr val="231F20"/>
                </a:solidFill>
              </a:rPr>
              <a:t>YPLANTEORI</a:t>
            </a:r>
          </a:p>
        </p:txBody>
      </p:sp>
      <p:sp>
        <p:nvSpPr>
          <p:cNvPr id="3" name="object 3"/>
          <p:cNvSpPr/>
          <p:nvPr/>
        </p:nvSpPr>
        <p:spPr>
          <a:xfrm>
            <a:off x="13070095" y="10358564"/>
            <a:ext cx="563380" cy="2111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712291" y="10402455"/>
            <a:ext cx="914954" cy="1312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307852" y="10402455"/>
            <a:ext cx="1762238" cy="1234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016005" y="10329468"/>
            <a:ext cx="249669" cy="2475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45168" y="3084529"/>
            <a:ext cx="2905468" cy="45229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506642" y="7352639"/>
            <a:ext cx="77470" cy="77470"/>
          </a:xfrm>
          <a:custGeom>
            <a:avLst/>
            <a:gdLst/>
            <a:ahLst/>
            <a:cxnLst/>
            <a:rect l="l" t="t" r="r" b="b"/>
            <a:pathLst>
              <a:path w="77470" h="77470">
                <a:moveTo>
                  <a:pt x="0" y="76885"/>
                </a:moveTo>
                <a:lnTo>
                  <a:pt x="76885" y="76885"/>
                </a:lnTo>
                <a:lnTo>
                  <a:pt x="76885" y="0"/>
                </a:lnTo>
                <a:lnTo>
                  <a:pt x="0" y="0"/>
                </a:lnTo>
                <a:lnTo>
                  <a:pt x="0" y="76885"/>
                </a:lnTo>
                <a:close/>
              </a:path>
            </a:pathLst>
          </a:custGeom>
          <a:solidFill>
            <a:srgbClr val="003D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56474" y="3213849"/>
            <a:ext cx="1253566" cy="1619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399559" y="3219653"/>
            <a:ext cx="0" cy="155575"/>
          </a:xfrm>
          <a:custGeom>
            <a:avLst/>
            <a:gdLst/>
            <a:ahLst/>
            <a:cxnLst/>
            <a:rect l="l" t="t" r="r" b="b"/>
            <a:pathLst>
              <a:path h="155575">
                <a:moveTo>
                  <a:pt x="0" y="0"/>
                </a:moveTo>
                <a:lnTo>
                  <a:pt x="0" y="155587"/>
                </a:lnTo>
              </a:path>
            </a:pathLst>
          </a:custGeom>
          <a:ln w="3175">
            <a:solidFill>
              <a:srgbClr val="9EAAC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219257" y="3222650"/>
            <a:ext cx="121285" cy="149860"/>
          </a:xfrm>
          <a:custGeom>
            <a:avLst/>
            <a:gdLst/>
            <a:ahLst/>
            <a:cxnLst/>
            <a:rect l="l" t="t" r="r" b="b"/>
            <a:pathLst>
              <a:path w="121284" h="149860">
                <a:moveTo>
                  <a:pt x="116168" y="68351"/>
                </a:moveTo>
                <a:lnTo>
                  <a:pt x="57489" y="68351"/>
                </a:lnTo>
                <a:lnTo>
                  <a:pt x="84198" y="70853"/>
                </a:lnTo>
                <a:lnTo>
                  <a:pt x="96438" y="80903"/>
                </a:lnTo>
                <a:lnTo>
                  <a:pt x="99732" y="91827"/>
                </a:lnTo>
                <a:lnTo>
                  <a:pt x="99602" y="96951"/>
                </a:lnTo>
                <a:lnTo>
                  <a:pt x="92546" y="117613"/>
                </a:lnTo>
                <a:lnTo>
                  <a:pt x="79636" y="128039"/>
                </a:lnTo>
                <a:lnTo>
                  <a:pt x="67228" y="131729"/>
                </a:lnTo>
                <a:lnTo>
                  <a:pt x="61680" y="132181"/>
                </a:lnTo>
                <a:lnTo>
                  <a:pt x="20151" y="132181"/>
                </a:lnTo>
                <a:lnTo>
                  <a:pt x="13966" y="137426"/>
                </a:lnTo>
                <a:lnTo>
                  <a:pt x="0" y="148269"/>
                </a:lnTo>
                <a:lnTo>
                  <a:pt x="0" y="149551"/>
                </a:lnTo>
                <a:lnTo>
                  <a:pt x="7768" y="149212"/>
                </a:lnTo>
                <a:lnTo>
                  <a:pt x="51888" y="149212"/>
                </a:lnTo>
                <a:lnTo>
                  <a:pt x="57375" y="146189"/>
                </a:lnTo>
                <a:lnTo>
                  <a:pt x="79890" y="134336"/>
                </a:lnTo>
                <a:lnTo>
                  <a:pt x="95297" y="123390"/>
                </a:lnTo>
                <a:lnTo>
                  <a:pt x="118965" y="92162"/>
                </a:lnTo>
                <a:lnTo>
                  <a:pt x="120722" y="82600"/>
                </a:lnTo>
                <a:lnTo>
                  <a:pt x="116168" y="68351"/>
                </a:lnTo>
                <a:close/>
              </a:path>
              <a:path w="121284" h="149860">
                <a:moveTo>
                  <a:pt x="57514" y="17716"/>
                </a:moveTo>
                <a:lnTo>
                  <a:pt x="32406" y="32232"/>
                </a:lnTo>
                <a:lnTo>
                  <a:pt x="32445" y="132181"/>
                </a:lnTo>
                <a:lnTo>
                  <a:pt x="53311" y="120396"/>
                </a:lnTo>
                <a:lnTo>
                  <a:pt x="57413" y="118452"/>
                </a:lnTo>
                <a:lnTo>
                  <a:pt x="57489" y="68351"/>
                </a:lnTo>
                <a:lnTo>
                  <a:pt x="116168" y="68351"/>
                </a:lnTo>
                <a:lnTo>
                  <a:pt x="115438" y="66068"/>
                </a:lnTo>
                <a:lnTo>
                  <a:pt x="114720" y="65557"/>
                </a:lnTo>
                <a:lnTo>
                  <a:pt x="57489" y="65557"/>
                </a:lnTo>
                <a:lnTo>
                  <a:pt x="57514" y="17716"/>
                </a:lnTo>
                <a:close/>
              </a:path>
              <a:path w="121284" h="149860">
                <a:moveTo>
                  <a:pt x="108078" y="17513"/>
                </a:moveTo>
                <a:lnTo>
                  <a:pt x="21916" y="17513"/>
                </a:lnTo>
                <a:lnTo>
                  <a:pt x="30057" y="17716"/>
                </a:lnTo>
                <a:lnTo>
                  <a:pt x="72424" y="17716"/>
                </a:lnTo>
                <a:lnTo>
                  <a:pt x="82448" y="20470"/>
                </a:lnTo>
                <a:lnTo>
                  <a:pt x="86980" y="26530"/>
                </a:lnTo>
                <a:lnTo>
                  <a:pt x="88074" y="32232"/>
                </a:lnTo>
                <a:lnTo>
                  <a:pt x="88058" y="35344"/>
                </a:lnTo>
                <a:lnTo>
                  <a:pt x="82837" y="51043"/>
                </a:lnTo>
                <a:lnTo>
                  <a:pt x="72378" y="60209"/>
                </a:lnTo>
                <a:lnTo>
                  <a:pt x="62117" y="64495"/>
                </a:lnTo>
                <a:lnTo>
                  <a:pt x="57489" y="65557"/>
                </a:lnTo>
                <a:lnTo>
                  <a:pt x="114720" y="65557"/>
                </a:lnTo>
                <a:lnTo>
                  <a:pt x="103812" y="57792"/>
                </a:lnTo>
                <a:lnTo>
                  <a:pt x="92187" y="54920"/>
                </a:lnTo>
                <a:lnTo>
                  <a:pt x="86902" y="54597"/>
                </a:lnTo>
                <a:lnTo>
                  <a:pt x="101040" y="44041"/>
                </a:lnTo>
                <a:lnTo>
                  <a:pt x="107811" y="33670"/>
                </a:lnTo>
                <a:lnTo>
                  <a:pt x="109903" y="25772"/>
                </a:lnTo>
                <a:lnTo>
                  <a:pt x="110003" y="22631"/>
                </a:lnTo>
                <a:lnTo>
                  <a:pt x="108078" y="17513"/>
                </a:lnTo>
                <a:close/>
              </a:path>
              <a:path w="121284" h="149860">
                <a:moveTo>
                  <a:pt x="79320" y="0"/>
                </a:moveTo>
                <a:lnTo>
                  <a:pt x="44078" y="0"/>
                </a:lnTo>
                <a:lnTo>
                  <a:pt x="37423" y="4546"/>
                </a:lnTo>
                <a:lnTo>
                  <a:pt x="13852" y="19596"/>
                </a:lnTo>
                <a:lnTo>
                  <a:pt x="21916" y="17513"/>
                </a:lnTo>
                <a:lnTo>
                  <a:pt x="108078" y="17513"/>
                </a:lnTo>
                <a:lnTo>
                  <a:pt x="105209" y="9885"/>
                </a:lnTo>
                <a:lnTo>
                  <a:pt x="94662" y="3128"/>
                </a:lnTo>
                <a:lnTo>
                  <a:pt x="84114" y="466"/>
                </a:lnTo>
                <a:lnTo>
                  <a:pt x="79320" y="0"/>
                </a:lnTo>
                <a:close/>
              </a:path>
            </a:pathLst>
          </a:custGeom>
          <a:solidFill>
            <a:srgbClr val="003D7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9292526" y="3082937"/>
          <a:ext cx="3495001" cy="45229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26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8250">
                <a:tc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4">
                      <a:solidFill>
                        <a:srgbClr val="231F20"/>
                      </a:solidFill>
                      <a:prstDash val="solid"/>
                    </a:lnL>
                    <a:lnT w="3174">
                      <a:solidFill>
                        <a:srgbClr val="231F20"/>
                      </a:solidFill>
                      <a:prstDash val="solid"/>
                    </a:lnT>
                    <a:lnB w="34124">
                      <a:solidFill>
                        <a:srgbClr val="6E83AF"/>
                      </a:solidFill>
                      <a:prstDash val="solid"/>
                    </a:lnB>
                    <a:solidFill>
                      <a:srgbClr val="003D7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174">
                      <a:solidFill>
                        <a:srgbClr val="231F20"/>
                      </a:solidFill>
                      <a:prstDash val="solid"/>
                    </a:lnR>
                    <a:lnT w="3174">
                      <a:solidFill>
                        <a:srgbClr val="231F20"/>
                      </a:solidFill>
                      <a:prstDash val="solid"/>
                    </a:lnT>
                    <a:lnB w="34124">
                      <a:solidFill>
                        <a:srgbClr val="6E83A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470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137795" marR="257810" indent="-31115">
                        <a:lnSpc>
                          <a:spcPct val="149900"/>
                        </a:lnSpc>
                        <a:spcBef>
                          <a:spcPts val="434"/>
                        </a:spcBef>
                      </a:pPr>
                      <a:r>
                        <a:rPr sz="600" spc="10" dirty="0">
                          <a:solidFill>
                            <a:srgbClr val="FFFFFF"/>
                          </a:solidFill>
                          <a:latin typeface="Georgia"/>
                          <a:cs typeface="Georgia"/>
                        </a:rPr>
                        <a:t>“The</a:t>
                      </a:r>
                      <a:r>
                        <a:rPr sz="600" spc="-10" dirty="0">
                          <a:solidFill>
                            <a:srgbClr val="FFFFFF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Georgia"/>
                          <a:cs typeface="Georgia"/>
                        </a:rPr>
                        <a:t>trend</a:t>
                      </a:r>
                      <a:r>
                        <a:rPr sz="600" spc="-10" dirty="0">
                          <a:solidFill>
                            <a:srgbClr val="FFFFFF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600" spc="-5" dirty="0">
                          <a:solidFill>
                            <a:srgbClr val="FFFFFF"/>
                          </a:solidFill>
                          <a:latin typeface="Georgia"/>
                          <a:cs typeface="Georgia"/>
                        </a:rPr>
                        <a:t>is 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Georgia"/>
                          <a:cs typeface="Georgia"/>
                        </a:rPr>
                        <a:t> to</a:t>
                      </a:r>
                      <a:r>
                        <a:rPr sz="600" spc="-40" dirty="0">
                          <a:solidFill>
                            <a:srgbClr val="FFFFFF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Georgia"/>
                          <a:cs typeface="Georgia"/>
                        </a:rPr>
                        <a:t>nurture</a:t>
                      </a:r>
                      <a:endParaRPr sz="600">
                        <a:latin typeface="Georgia"/>
                        <a:cs typeface="Georgia"/>
                      </a:endParaRPr>
                    </a:p>
                    <a:p>
                      <a:pPr marL="137795" marR="115570">
                        <a:lnSpc>
                          <a:spcPct val="149900"/>
                        </a:lnSpc>
                      </a:pPr>
                      <a:r>
                        <a:rPr sz="600" dirty="0">
                          <a:solidFill>
                            <a:srgbClr val="FFFFFF"/>
                          </a:solidFill>
                          <a:latin typeface="Georgia"/>
                          <a:cs typeface="Georgia"/>
                        </a:rPr>
                        <a:t>living,</a:t>
                      </a:r>
                      <a:r>
                        <a:rPr sz="600" spc="-45" dirty="0">
                          <a:solidFill>
                            <a:srgbClr val="FFFFFF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Georgia"/>
                          <a:cs typeface="Georgia"/>
                        </a:rPr>
                        <a:t>breathing  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Georgia"/>
                          <a:cs typeface="Georgia"/>
                        </a:rPr>
                        <a:t>communities  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Georgia"/>
                          <a:cs typeface="Georgia"/>
                        </a:rPr>
                        <a:t>rather 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Georgia"/>
                          <a:cs typeface="Georgia"/>
                        </a:rPr>
                        <a:t>than  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Georgia"/>
                          <a:cs typeface="Georgia"/>
                        </a:rPr>
                        <a:t>sterile com-  pounds </a:t>
                      </a:r>
                      <a:r>
                        <a:rPr sz="600" spc="5" dirty="0">
                          <a:solidFill>
                            <a:srgbClr val="FFFFFF"/>
                          </a:solidFill>
                          <a:latin typeface="Georgia"/>
                          <a:cs typeface="Georgia"/>
                        </a:rPr>
                        <a:t>of  research</a:t>
                      </a:r>
                      <a:r>
                        <a:rPr sz="600" spc="-60" dirty="0">
                          <a:solidFill>
                            <a:srgbClr val="FFFFFF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600" dirty="0">
                          <a:solidFill>
                            <a:srgbClr val="FFFFFF"/>
                          </a:solidFill>
                          <a:latin typeface="Georgia"/>
                          <a:cs typeface="Georgia"/>
                        </a:rPr>
                        <a:t>silos.”</a:t>
                      </a:r>
                      <a:endParaRPr sz="6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3174">
                      <a:solidFill>
                        <a:srgbClr val="231F20"/>
                      </a:solidFill>
                      <a:prstDash val="solid"/>
                    </a:lnL>
                    <a:lnT w="34124">
                      <a:solidFill>
                        <a:srgbClr val="6E83AF"/>
                      </a:solidFill>
                      <a:prstDash val="solid"/>
                    </a:lnT>
                    <a:lnB w="3174">
                      <a:solidFill>
                        <a:srgbClr val="231F20"/>
                      </a:solidFill>
                      <a:prstDash val="solid"/>
                    </a:lnB>
                    <a:solidFill>
                      <a:srgbClr val="003D7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102235" marR="227329">
                        <a:lnSpc>
                          <a:spcPts val="1530"/>
                        </a:lnSpc>
                      </a:pPr>
                      <a:r>
                        <a:rPr sz="1500" spc="15" dirty="0">
                          <a:solidFill>
                            <a:srgbClr val="003D79"/>
                          </a:solidFill>
                          <a:latin typeface="Georgia"/>
                          <a:cs typeface="Georgia"/>
                        </a:rPr>
                        <a:t>The </a:t>
                      </a:r>
                      <a:r>
                        <a:rPr sz="1500" spc="-10" dirty="0">
                          <a:solidFill>
                            <a:srgbClr val="003D79"/>
                          </a:solidFill>
                          <a:latin typeface="Georgia"/>
                          <a:cs typeface="Georgia"/>
                        </a:rPr>
                        <a:t>Rise </a:t>
                      </a:r>
                      <a:r>
                        <a:rPr sz="1500" dirty="0">
                          <a:solidFill>
                            <a:srgbClr val="003D79"/>
                          </a:solidFill>
                          <a:latin typeface="Georgia"/>
                          <a:cs typeface="Georgia"/>
                        </a:rPr>
                        <a:t>of </a:t>
                      </a:r>
                      <a:r>
                        <a:rPr sz="1500" spc="-20" dirty="0">
                          <a:solidFill>
                            <a:srgbClr val="003D79"/>
                          </a:solidFill>
                          <a:latin typeface="Georgia"/>
                          <a:cs typeface="Georgia"/>
                        </a:rPr>
                        <a:t>Innovation  </a:t>
                      </a:r>
                      <a:r>
                        <a:rPr sz="1500" spc="-10" dirty="0">
                          <a:solidFill>
                            <a:srgbClr val="003D79"/>
                          </a:solidFill>
                          <a:latin typeface="Georgia"/>
                          <a:cs typeface="Georgia"/>
                        </a:rPr>
                        <a:t>Districts: </a:t>
                      </a:r>
                      <a:r>
                        <a:rPr sz="1500" spc="-20" dirty="0">
                          <a:solidFill>
                            <a:srgbClr val="003D79"/>
                          </a:solidFill>
                          <a:latin typeface="Georgia"/>
                          <a:cs typeface="Georgia"/>
                        </a:rPr>
                        <a:t>A </a:t>
                      </a:r>
                      <a:r>
                        <a:rPr sz="1500" spc="15" dirty="0">
                          <a:solidFill>
                            <a:srgbClr val="003D79"/>
                          </a:solidFill>
                          <a:latin typeface="Georgia"/>
                          <a:cs typeface="Georgia"/>
                        </a:rPr>
                        <a:t>New </a:t>
                      </a:r>
                      <a:r>
                        <a:rPr sz="1500" spc="-15" dirty="0">
                          <a:solidFill>
                            <a:srgbClr val="003D79"/>
                          </a:solidFill>
                          <a:latin typeface="Georgia"/>
                          <a:cs typeface="Georgia"/>
                        </a:rPr>
                        <a:t>Geography  </a:t>
                      </a:r>
                      <a:r>
                        <a:rPr sz="1500" dirty="0">
                          <a:solidFill>
                            <a:srgbClr val="003D79"/>
                          </a:solidFill>
                          <a:latin typeface="Georgia"/>
                          <a:cs typeface="Georgia"/>
                        </a:rPr>
                        <a:t>of </a:t>
                      </a:r>
                      <a:r>
                        <a:rPr sz="1500" spc="-20" dirty="0">
                          <a:solidFill>
                            <a:srgbClr val="003D79"/>
                          </a:solidFill>
                          <a:latin typeface="Georgia"/>
                          <a:cs typeface="Georgia"/>
                        </a:rPr>
                        <a:t>Innovation </a:t>
                      </a:r>
                      <a:r>
                        <a:rPr sz="1500" spc="-15" dirty="0">
                          <a:solidFill>
                            <a:srgbClr val="003D79"/>
                          </a:solidFill>
                          <a:latin typeface="Georgia"/>
                          <a:cs typeface="Georgia"/>
                        </a:rPr>
                        <a:t>in</a:t>
                      </a:r>
                      <a:r>
                        <a:rPr sz="1500" spc="65" dirty="0">
                          <a:solidFill>
                            <a:srgbClr val="003D79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500" spc="-15" dirty="0">
                          <a:solidFill>
                            <a:srgbClr val="003D79"/>
                          </a:solidFill>
                          <a:latin typeface="Georgia"/>
                          <a:cs typeface="Georgia"/>
                        </a:rPr>
                        <a:t>America</a:t>
                      </a:r>
                      <a:endParaRPr sz="1500">
                        <a:latin typeface="Georgia"/>
                        <a:cs typeface="Georgia"/>
                      </a:endParaRPr>
                    </a:p>
                    <a:p>
                      <a:pPr marL="102235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400" spc="-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Bruce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Katz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and </a:t>
                      </a:r>
                      <a:r>
                        <a:rPr sz="400" spc="1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Julie</a:t>
                      </a:r>
                      <a:r>
                        <a:rPr sz="400" spc="-9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Wagner</a:t>
                      </a:r>
                      <a:endParaRPr sz="400">
                        <a:latin typeface="Lucida Sans"/>
                        <a:cs typeface="Lucida Sans"/>
                      </a:endParaRPr>
                    </a:p>
                    <a:p>
                      <a:pPr marL="102235">
                        <a:lnSpc>
                          <a:spcPts val="310"/>
                        </a:lnSpc>
                        <a:spcBef>
                          <a:spcPts val="185"/>
                        </a:spcBef>
                      </a:pPr>
                      <a:r>
                        <a:rPr sz="500" b="1" spc="15" dirty="0">
                          <a:solidFill>
                            <a:srgbClr val="003D79"/>
                          </a:solidFill>
                          <a:latin typeface="Book Antiqua"/>
                          <a:cs typeface="Book Antiqua"/>
                        </a:rPr>
                        <a:t>Introducing </a:t>
                      </a:r>
                      <a:r>
                        <a:rPr sz="500" b="1" spc="10" dirty="0">
                          <a:solidFill>
                            <a:srgbClr val="003D79"/>
                          </a:solidFill>
                          <a:latin typeface="Book Antiqua"/>
                          <a:cs typeface="Book Antiqua"/>
                        </a:rPr>
                        <a:t>Innovation</a:t>
                      </a:r>
                      <a:r>
                        <a:rPr sz="500" b="1" spc="55" dirty="0">
                          <a:solidFill>
                            <a:srgbClr val="003D79"/>
                          </a:solidFill>
                          <a:latin typeface="Book Antiqua"/>
                          <a:cs typeface="Book Antiqua"/>
                        </a:rPr>
                        <a:t> </a:t>
                      </a:r>
                      <a:r>
                        <a:rPr sz="500" b="1" spc="15" dirty="0">
                          <a:solidFill>
                            <a:srgbClr val="003D79"/>
                          </a:solidFill>
                          <a:latin typeface="Book Antiqua"/>
                          <a:cs typeface="Book Antiqua"/>
                        </a:rPr>
                        <a:t>Districts</a:t>
                      </a:r>
                      <a:endParaRPr sz="500">
                        <a:latin typeface="Book Antiqua"/>
                        <a:cs typeface="Book Antiqua"/>
                      </a:endParaRPr>
                    </a:p>
                    <a:p>
                      <a:pPr marL="102235">
                        <a:lnSpc>
                          <a:spcPts val="1930"/>
                        </a:lnSpc>
                      </a:pPr>
                      <a:r>
                        <a:rPr sz="4200" spc="165" baseline="-31746" dirty="0">
                          <a:solidFill>
                            <a:srgbClr val="003D79"/>
                          </a:solidFill>
                          <a:latin typeface="Yu Gothic"/>
                          <a:cs typeface="Yu Gothic"/>
                        </a:rPr>
                        <a:t>A</a:t>
                      </a:r>
                      <a:r>
                        <a:rPr sz="40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s</a:t>
                      </a:r>
                      <a:r>
                        <a:rPr sz="400" spc="-2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40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the</a:t>
                      </a:r>
                      <a:r>
                        <a:rPr sz="400" spc="-2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40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Uni</a:t>
                      </a:r>
                      <a:r>
                        <a:rPr sz="400" spc="-1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t</a:t>
                      </a:r>
                      <a:r>
                        <a:rPr sz="40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ed</a:t>
                      </a:r>
                      <a:r>
                        <a:rPr sz="400" spc="-2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400" spc="-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S</a:t>
                      </a:r>
                      <a:r>
                        <a:rPr sz="400" spc="-1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t</a:t>
                      </a:r>
                      <a:r>
                        <a:rPr sz="40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a</a:t>
                      </a:r>
                      <a:r>
                        <a:rPr sz="400" spc="-1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t</a:t>
                      </a:r>
                      <a:r>
                        <a:rPr sz="400" spc="-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e</a:t>
                      </a:r>
                      <a:r>
                        <a:rPr sz="40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s</a:t>
                      </a:r>
                      <a:r>
                        <a:rPr sz="400" spc="-2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40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sl</a:t>
                      </a:r>
                      <a:r>
                        <a:rPr sz="400" spc="-1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o</a:t>
                      </a:r>
                      <a:r>
                        <a:rPr sz="40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wly</a:t>
                      </a:r>
                      <a:r>
                        <a:rPr sz="400" spc="-2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40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eme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r</a:t>
                      </a:r>
                      <a:r>
                        <a:rPr sz="40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g</a:t>
                      </a:r>
                      <a:r>
                        <a:rPr sz="400" spc="-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e</a:t>
                      </a:r>
                      <a:r>
                        <a:rPr sz="40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s</a:t>
                      </a:r>
                      <a:r>
                        <a:rPr sz="400" spc="-2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40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f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r</a:t>
                      </a:r>
                      <a:r>
                        <a:rPr sz="40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om</a:t>
                      </a:r>
                      <a:r>
                        <a:rPr sz="400" spc="-2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40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the</a:t>
                      </a:r>
                      <a:r>
                        <a:rPr sz="400" spc="-2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40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G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r</a:t>
                      </a:r>
                      <a:r>
                        <a:rPr sz="400" spc="-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e</a:t>
                      </a:r>
                      <a:r>
                        <a:rPr sz="40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at</a:t>
                      </a:r>
                      <a:r>
                        <a:rPr sz="400" spc="-2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400" spc="-1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R</a:t>
                      </a:r>
                      <a:r>
                        <a:rPr sz="40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e</a:t>
                      </a:r>
                      <a:r>
                        <a:rPr sz="400" spc="-1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c</a:t>
                      </a:r>
                      <a:r>
                        <a:rPr sz="400" spc="-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es</a:t>
                      </a:r>
                      <a:r>
                        <a:rPr sz="40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sion,</a:t>
                      </a:r>
                      <a:r>
                        <a:rPr sz="400" spc="-2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40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a</a:t>
                      </a:r>
                      <a:r>
                        <a:rPr sz="400" spc="-2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r</a:t>
                      </a:r>
                      <a:r>
                        <a:rPr sz="40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emar</a:t>
                      </a:r>
                      <a:r>
                        <a:rPr sz="400" spc="-1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k</a:t>
                      </a:r>
                      <a:r>
                        <a:rPr sz="40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able</a:t>
                      </a:r>
                      <a:r>
                        <a:rPr sz="400" spc="-2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40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shift</a:t>
                      </a:r>
                      <a:r>
                        <a:rPr sz="400" spc="-2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40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is</a:t>
                      </a:r>
                      <a:r>
                        <a:rPr sz="400" spc="-2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40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o</a:t>
                      </a:r>
                      <a:r>
                        <a:rPr sz="400" spc="-1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c</a:t>
                      </a:r>
                      <a:r>
                        <a:rPr sz="400" spc="-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c</a:t>
                      </a:r>
                      <a:r>
                        <a:rPr sz="40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ur-</a:t>
                      </a:r>
                      <a:endParaRPr sz="400">
                        <a:latin typeface="Lucida Sans"/>
                        <a:cs typeface="Lucida Sans"/>
                      </a:endParaRPr>
                    </a:p>
                    <a:p>
                      <a:pPr marL="346710">
                        <a:lnSpc>
                          <a:spcPts val="270"/>
                        </a:lnSpc>
                      </a:pP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ring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in </a:t>
                      </a:r>
                      <a:r>
                        <a:rPr sz="400" spc="-1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the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spatial geography of</a:t>
                      </a:r>
                      <a:r>
                        <a:rPr sz="400" spc="-7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innovation.</a:t>
                      </a:r>
                      <a:endParaRPr sz="400">
                        <a:latin typeface="Lucida Sans"/>
                        <a:cs typeface="Lucida Sans"/>
                      </a:endParaRPr>
                    </a:p>
                    <a:p>
                      <a:pPr marL="346710" marR="231775" indent="50800">
                        <a:lnSpc>
                          <a:spcPct val="112400"/>
                        </a:lnSpc>
                      </a:pP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For </a:t>
                      </a:r>
                      <a:r>
                        <a:rPr sz="400" spc="-1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the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past </a:t>
                      </a:r>
                      <a:r>
                        <a:rPr sz="400" spc="-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50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years, </a:t>
                      </a:r>
                      <a:r>
                        <a:rPr sz="400" spc="-1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the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landscape of innovation has been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dominated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by places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like  </a:t>
                      </a:r>
                      <a:r>
                        <a:rPr sz="400" spc="-1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Silicon </a:t>
                      </a:r>
                      <a:r>
                        <a:rPr sz="400" spc="-2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Valley—suburban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corridors of </a:t>
                      </a:r>
                      <a:r>
                        <a:rPr sz="400" spc="-1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spatially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isolated corporate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campuses,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accessible</a:t>
                      </a:r>
                      <a:r>
                        <a:rPr sz="400" spc="-7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only</a:t>
                      </a:r>
                      <a:endParaRPr sz="400">
                        <a:latin typeface="Lucida Sans"/>
                        <a:cs typeface="Lucida Sans"/>
                      </a:endParaRPr>
                    </a:p>
                    <a:p>
                      <a:pPr marL="10223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by </a:t>
                      </a:r>
                      <a:r>
                        <a:rPr sz="400" spc="-3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car,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with </a:t>
                      </a:r>
                      <a:r>
                        <a:rPr sz="400" spc="-1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little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emphasis on </a:t>
                      </a:r>
                      <a:r>
                        <a:rPr sz="400" spc="-1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the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quality of life </a:t>
                      </a:r>
                      <a:r>
                        <a:rPr sz="400" spc="-1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or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on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integrating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work, housing, and</a:t>
                      </a:r>
                      <a:r>
                        <a:rPr sz="400" spc="-3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recreation.</a:t>
                      </a:r>
                      <a:endParaRPr sz="400">
                        <a:latin typeface="Lucida Sans"/>
                        <a:cs typeface="Lucida Sans"/>
                      </a:endParaRPr>
                    </a:p>
                    <a:p>
                      <a:pPr marL="102235" marR="244475" indent="50800">
                        <a:lnSpc>
                          <a:spcPct val="112400"/>
                        </a:lnSpc>
                      </a:pPr>
                      <a:r>
                        <a:rPr sz="400" spc="-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A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new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complementary urban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model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is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now emerging,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giving </a:t>
                      </a:r>
                      <a:r>
                        <a:rPr sz="400" spc="-1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rise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to </a:t>
                      </a:r>
                      <a:r>
                        <a:rPr sz="400" spc="-1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what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we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and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others </a:t>
                      </a:r>
                      <a:r>
                        <a:rPr sz="400" spc="-1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are call- 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ing </a:t>
                      </a:r>
                      <a:r>
                        <a:rPr sz="400" spc="-1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“innovation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districts.” These districts, by our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definition, </a:t>
                      </a:r>
                      <a:r>
                        <a:rPr sz="400" spc="-1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are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geographic </a:t>
                      </a:r>
                      <a:r>
                        <a:rPr sz="400" spc="-1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areas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where</a:t>
                      </a:r>
                      <a:r>
                        <a:rPr sz="400" spc="-3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leading-edge</a:t>
                      </a:r>
                      <a:endParaRPr sz="400">
                        <a:latin typeface="Lucida Sans"/>
                        <a:cs typeface="Lucida Sans"/>
                      </a:endParaRPr>
                    </a:p>
                    <a:p>
                      <a:pPr marL="102235" marR="228600">
                        <a:lnSpc>
                          <a:spcPct val="112500"/>
                        </a:lnSpc>
                      </a:pPr>
                      <a:r>
                        <a:rPr sz="400" spc="-1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anchor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institutions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and companies </a:t>
                      </a:r>
                      <a:r>
                        <a:rPr sz="400" spc="-1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cluster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and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connect with start-ups,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business incubators, and </a:t>
                      </a:r>
                      <a:r>
                        <a:rPr sz="400" spc="-1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accel- 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erators.</a:t>
                      </a:r>
                      <a:r>
                        <a:rPr sz="300" spc="-30" baseline="41666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1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They </a:t>
                      </a:r>
                      <a:r>
                        <a:rPr sz="400" spc="-1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are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also physically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compact,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transit-accessible,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and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technically-wired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and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offer </a:t>
                      </a:r>
                      <a:r>
                        <a:rPr sz="400" spc="-2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mixed- 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use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housing, office, and</a:t>
                      </a:r>
                      <a:r>
                        <a:rPr sz="400" spc="-10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retail.</a:t>
                      </a:r>
                      <a:endParaRPr sz="400">
                        <a:latin typeface="Lucida Sans"/>
                        <a:cs typeface="Lucida Sans"/>
                      </a:endParaRPr>
                    </a:p>
                    <a:p>
                      <a:pPr marL="102235" marR="197485" indent="50800" algn="just">
                        <a:lnSpc>
                          <a:spcPct val="112400"/>
                        </a:lnSpc>
                      </a:pP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Innovation districts </a:t>
                      </a:r>
                      <a:r>
                        <a:rPr sz="400" spc="-1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are the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manifestation of mega-trends altering </a:t>
                      </a:r>
                      <a:r>
                        <a:rPr sz="400" spc="-1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the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location preferences of people 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and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firms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and, in </a:t>
                      </a:r>
                      <a:r>
                        <a:rPr sz="400" spc="-1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the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process,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re-conceiving </a:t>
                      </a:r>
                      <a:r>
                        <a:rPr sz="400" spc="-1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the </a:t>
                      </a:r>
                      <a:r>
                        <a:rPr sz="400" spc="-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very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link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between economy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shaping,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place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making and 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social</a:t>
                      </a:r>
                      <a:r>
                        <a:rPr sz="400" spc="-5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networking.</a:t>
                      </a:r>
                      <a:r>
                        <a:rPr sz="300" spc="-30" baseline="41666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2</a:t>
                      </a:r>
                      <a:endParaRPr sz="300" baseline="41666">
                        <a:latin typeface="Lucida Sans"/>
                        <a:cs typeface="Lucida Sans"/>
                      </a:endParaRPr>
                    </a:p>
                    <a:p>
                      <a:pPr marL="102235" marR="242570" indent="50800">
                        <a:lnSpc>
                          <a:spcPct val="112400"/>
                        </a:lnSpc>
                      </a:pP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In </a:t>
                      </a:r>
                      <a:r>
                        <a:rPr sz="400" spc="-1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recent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years, </a:t>
                      </a:r>
                      <a:r>
                        <a:rPr sz="400" spc="-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a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rising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number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of innovative firms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and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talented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workers </a:t>
                      </a:r>
                      <a:r>
                        <a:rPr sz="400" spc="-1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are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choosing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to congre-  </a:t>
                      </a:r>
                      <a:r>
                        <a:rPr sz="400" spc="-1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gate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and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co-locate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in compact, </a:t>
                      </a:r>
                      <a:r>
                        <a:rPr sz="400" spc="-1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amenity-rich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enclaves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in </a:t>
                      </a:r>
                      <a:r>
                        <a:rPr sz="400" spc="-1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the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cores of central cities. </a:t>
                      </a:r>
                      <a:r>
                        <a:rPr sz="400" spc="-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Rather </a:t>
                      </a:r>
                      <a:r>
                        <a:rPr sz="400" spc="-1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than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build-  ing on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green-field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sites,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marquee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companies in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knowledge-intensive sectors </a:t>
                      </a:r>
                      <a:r>
                        <a:rPr sz="400" spc="-1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are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locating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key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facilities  close to </a:t>
                      </a:r>
                      <a:r>
                        <a:rPr sz="400" spc="-1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other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firms,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research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labs, and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universities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so </a:t>
                      </a:r>
                      <a:r>
                        <a:rPr sz="400" spc="-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that </a:t>
                      </a:r>
                      <a:r>
                        <a:rPr sz="400" spc="-1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they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can share ideas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and </a:t>
                      </a:r>
                      <a:r>
                        <a:rPr sz="400" spc="-1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practice “open 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innovation.”</a:t>
                      </a:r>
                      <a:endParaRPr sz="400">
                        <a:latin typeface="Lucida Sans"/>
                        <a:cs typeface="Lucida Sans"/>
                      </a:endParaRPr>
                    </a:p>
                    <a:p>
                      <a:pPr marL="102235" marR="217170" indent="50800">
                        <a:lnSpc>
                          <a:spcPct val="112400"/>
                        </a:lnSpc>
                      </a:pP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Instead of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inventing on </a:t>
                      </a:r>
                      <a:r>
                        <a:rPr sz="400" spc="-1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their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own in </a:t>
                      </a:r>
                      <a:r>
                        <a:rPr sz="400" spc="-1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real or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metaphorical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garages,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an </a:t>
                      </a:r>
                      <a:r>
                        <a:rPr sz="400" spc="-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array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of entrepreneurs </a:t>
                      </a:r>
                      <a:r>
                        <a:rPr sz="400" spc="-1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are 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starting </a:t>
                      </a:r>
                      <a:r>
                        <a:rPr sz="400" spc="-1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their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companies in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collaborative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spaces,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where </a:t>
                      </a:r>
                      <a:r>
                        <a:rPr sz="400" spc="-1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they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can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mingle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with </a:t>
                      </a:r>
                      <a:r>
                        <a:rPr sz="400" spc="-1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other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entrepreneurs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and 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have</a:t>
                      </a:r>
                      <a:r>
                        <a:rPr sz="400" spc="-2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400" spc="-1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efficient</a:t>
                      </a:r>
                      <a:r>
                        <a:rPr sz="400" spc="-2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access</a:t>
                      </a:r>
                      <a:r>
                        <a:rPr sz="400" spc="-2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to</a:t>
                      </a:r>
                      <a:r>
                        <a:rPr sz="400" spc="-2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400" spc="-1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everything</a:t>
                      </a:r>
                      <a:r>
                        <a:rPr sz="400" spc="-2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from</a:t>
                      </a:r>
                      <a:r>
                        <a:rPr sz="400" spc="-2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legal</a:t>
                      </a:r>
                      <a:r>
                        <a:rPr sz="400" spc="-2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400" spc="-1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advice</a:t>
                      </a:r>
                      <a:r>
                        <a:rPr sz="400" spc="-2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to</a:t>
                      </a:r>
                      <a:r>
                        <a:rPr sz="400" spc="-2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sophisticated</a:t>
                      </a:r>
                      <a:r>
                        <a:rPr sz="400" spc="-2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lab</a:t>
                      </a:r>
                      <a:r>
                        <a:rPr sz="400" spc="-2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equipment.</a:t>
                      </a:r>
                      <a:r>
                        <a:rPr sz="400" spc="-2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400" spc="-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Rather</a:t>
                      </a:r>
                      <a:r>
                        <a:rPr sz="400" spc="-2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400" spc="-1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than</a:t>
                      </a:r>
                      <a:r>
                        <a:rPr sz="400" spc="-2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sub-  mitting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to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long commutes and </a:t>
                      </a:r>
                      <a:r>
                        <a:rPr sz="400" spc="-1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daily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congestion, </a:t>
                      </a:r>
                      <a:r>
                        <a:rPr sz="400" spc="-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a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growing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share of metropolitan residents </a:t>
                      </a:r>
                      <a:r>
                        <a:rPr sz="400" spc="-1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are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choos- 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ing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to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work and </a:t>
                      </a:r>
                      <a:r>
                        <a:rPr sz="400" spc="-1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live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in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places </a:t>
                      </a:r>
                      <a:r>
                        <a:rPr sz="400" spc="-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that </a:t>
                      </a:r>
                      <a:r>
                        <a:rPr sz="400" spc="-1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are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walkable, bike-able, and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connected by </a:t>
                      </a:r>
                      <a:r>
                        <a:rPr sz="400" spc="-1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transit</a:t>
                      </a:r>
                      <a:r>
                        <a:rPr sz="400" spc="-9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and technology.</a:t>
                      </a:r>
                      <a:endParaRPr sz="400">
                        <a:latin typeface="Lucida Sans"/>
                        <a:cs typeface="Lucida Sans"/>
                      </a:endParaRPr>
                    </a:p>
                    <a:p>
                      <a:pPr marL="102235" marR="206375" indent="50800">
                        <a:lnSpc>
                          <a:spcPct val="112400"/>
                        </a:lnSpc>
                      </a:pPr>
                      <a:r>
                        <a:rPr sz="400" spc="-1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Led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by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an eclectic </a:t>
                      </a:r>
                      <a:r>
                        <a:rPr sz="400" spc="-2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group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of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institutions and leaders, innovation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districts </a:t>
                      </a:r>
                      <a:r>
                        <a:rPr sz="400" spc="-1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are </a:t>
                      </a:r>
                      <a:r>
                        <a:rPr sz="400" spc="-2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emerging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in </a:t>
                      </a:r>
                      <a:r>
                        <a:rPr sz="400" spc="-2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dozens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of  cities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and metropolitan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areas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in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the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United </a:t>
                      </a:r>
                      <a:r>
                        <a:rPr sz="400" spc="-1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States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and abroad and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already reflect distinctive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typologies  and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levels of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formal </a:t>
                      </a:r>
                      <a:r>
                        <a:rPr sz="400" spc="-2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planning. Globally,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Barcelona, Berlin, </a:t>
                      </a:r>
                      <a:r>
                        <a:rPr sz="400" spc="-2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London, Medellin,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Montreal,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Seoul,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Stockholm  and </a:t>
                      </a:r>
                      <a:r>
                        <a:rPr sz="400" spc="-2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Toronto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contain </a:t>
                      </a:r>
                      <a:r>
                        <a:rPr sz="400" spc="-2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examples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of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evolving districts.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In the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United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States, districts </a:t>
                      </a:r>
                      <a:r>
                        <a:rPr sz="400" spc="-1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are </a:t>
                      </a:r>
                      <a:r>
                        <a:rPr sz="400" spc="-2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emerging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near  anchor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institutions in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the </a:t>
                      </a:r>
                      <a:r>
                        <a:rPr sz="400" spc="-2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downtowns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and </a:t>
                      </a:r>
                      <a:r>
                        <a:rPr sz="400" spc="-2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midtowns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of cities </a:t>
                      </a:r>
                      <a:r>
                        <a:rPr sz="400" spc="-2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like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Atlanta,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Baltimore, Buffalo, </a:t>
                      </a:r>
                      <a:r>
                        <a:rPr sz="400" spc="-2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Cambridge, 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Cleveland, Detroit, </a:t>
                      </a:r>
                      <a:r>
                        <a:rPr sz="400" spc="-2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Houston,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Philadelphia, Pittsburgh, </a:t>
                      </a:r>
                      <a:r>
                        <a:rPr sz="400" spc="-1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St.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Louis, and </a:t>
                      </a:r>
                      <a:r>
                        <a:rPr sz="400" spc="-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San </a:t>
                      </a:r>
                      <a:r>
                        <a:rPr sz="400" spc="-3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Diego.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They </a:t>
                      </a:r>
                      <a:r>
                        <a:rPr sz="400" spc="-1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are </a:t>
                      </a:r>
                      <a:r>
                        <a:rPr sz="400" spc="-2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developing in 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Boston, Brooklyn, </a:t>
                      </a:r>
                      <a:r>
                        <a:rPr sz="400" spc="-2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Chicago,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Portland, Providence, </a:t>
                      </a:r>
                      <a:r>
                        <a:rPr sz="400" spc="-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San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Francisco and </a:t>
                      </a:r>
                      <a:r>
                        <a:rPr sz="400" spc="-1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Seattle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where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underutilized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areas  (particularly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older industrial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areas) </a:t>
                      </a:r>
                      <a:r>
                        <a:rPr sz="400" spc="-1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are </a:t>
                      </a:r>
                      <a:r>
                        <a:rPr sz="400" spc="-2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being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re-imagined and </a:t>
                      </a:r>
                      <a:r>
                        <a:rPr sz="400" spc="-2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remade. </a:t>
                      </a:r>
                      <a:r>
                        <a:rPr sz="400" spc="-1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Still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others </a:t>
                      </a:r>
                      <a:r>
                        <a:rPr sz="400" spc="-1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are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taking shape </a:t>
                      </a:r>
                      <a:r>
                        <a:rPr sz="400" spc="-2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in 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the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transformation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of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traditional </a:t>
                      </a:r>
                      <a:r>
                        <a:rPr sz="400" spc="-2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exurban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science </a:t>
                      </a:r>
                      <a:r>
                        <a:rPr sz="400" spc="-2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parks like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Research </a:t>
                      </a:r>
                      <a:r>
                        <a:rPr sz="400" spc="-2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Triangle </a:t>
                      </a:r>
                      <a:r>
                        <a:rPr sz="400" spc="-1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Park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in Raleigh-Durham,  which </a:t>
                      </a:r>
                      <a:r>
                        <a:rPr sz="400" spc="-1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are</a:t>
                      </a:r>
                      <a:r>
                        <a:rPr sz="400" spc="-9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400" spc="-2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scrambling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to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meet </a:t>
                      </a:r>
                      <a:r>
                        <a:rPr sz="400" spc="-2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demand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for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more </a:t>
                      </a:r>
                      <a:r>
                        <a:rPr sz="400" spc="-2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urbanized,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vibrant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work and living environments.</a:t>
                      </a:r>
                      <a:endParaRPr sz="400">
                        <a:latin typeface="Lucida Sans"/>
                        <a:cs typeface="Lucida Sans"/>
                      </a:endParaRPr>
                    </a:p>
                    <a:p>
                      <a:pPr marL="102235" marR="229235" indent="50800">
                        <a:lnSpc>
                          <a:spcPct val="112400"/>
                        </a:lnSpc>
                      </a:pP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Innovation districts represent </a:t>
                      </a:r>
                      <a:r>
                        <a:rPr sz="400" spc="-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a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radical departure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from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traditional economic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development. Unlike 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customary urban revitalization </a:t>
                      </a:r>
                      <a:r>
                        <a:rPr sz="400" spc="-1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efforts </a:t>
                      </a:r>
                      <a:r>
                        <a:rPr sz="400" spc="-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that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have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emphasized </a:t>
                      </a:r>
                      <a:r>
                        <a:rPr sz="400" spc="-1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the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commercial aspects of development  </a:t>
                      </a:r>
                      <a:r>
                        <a:rPr sz="400" spc="-2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(e.g.,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housing,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retail, sports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stadiums),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innovation districts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help </a:t>
                      </a:r>
                      <a:r>
                        <a:rPr sz="400" spc="-1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their city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and metropolis move </a:t>
                      </a:r>
                      <a:r>
                        <a:rPr sz="400" spc="-2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up </a:t>
                      </a:r>
                      <a:r>
                        <a:rPr sz="400" spc="-1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the 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value chain of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global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competitiveness by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growing </a:t>
                      </a:r>
                      <a:r>
                        <a:rPr sz="400" spc="-1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the </a:t>
                      </a:r>
                      <a:r>
                        <a:rPr sz="400" spc="-2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firms, networks, and </a:t>
                      </a:r>
                      <a:r>
                        <a:rPr sz="400" spc="-1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traded sectors </a:t>
                      </a:r>
                      <a:r>
                        <a:rPr sz="400" spc="-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that</a:t>
                      </a:r>
                      <a:r>
                        <a:rPr sz="400" spc="-35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400" spc="-10" dirty="0">
                          <a:solidFill>
                            <a:srgbClr val="231F20"/>
                          </a:solidFill>
                          <a:latin typeface="Lucida Sans"/>
                          <a:cs typeface="Lucida Sans"/>
                        </a:rPr>
                        <a:t>drive</a:t>
                      </a:r>
                      <a:endParaRPr sz="400">
                        <a:latin typeface="Lucida Sans"/>
                        <a:cs typeface="Lucida Sans"/>
                      </a:endParaRPr>
                    </a:p>
                    <a:p>
                      <a:pPr marL="102235">
                        <a:lnSpc>
                          <a:spcPct val="100000"/>
                        </a:lnSpc>
                        <a:spcBef>
                          <a:spcPts val="1190"/>
                        </a:spcBef>
                        <a:tabLst>
                          <a:tab pos="2433955" algn="r"/>
                        </a:tabLst>
                      </a:pPr>
                      <a:r>
                        <a:rPr sz="350" spc="10" dirty="0">
                          <a:solidFill>
                            <a:srgbClr val="003D79"/>
                          </a:solidFill>
                          <a:latin typeface="Georgia"/>
                          <a:cs typeface="Georgia"/>
                        </a:rPr>
                        <a:t>BROOKINGS </a:t>
                      </a:r>
                      <a:r>
                        <a:rPr sz="350" spc="15" dirty="0">
                          <a:solidFill>
                            <a:srgbClr val="003D79"/>
                          </a:solidFill>
                          <a:latin typeface="Lucida Sans"/>
                          <a:cs typeface="Lucida Sans"/>
                        </a:rPr>
                        <a:t>|</a:t>
                      </a:r>
                      <a:r>
                        <a:rPr sz="350" spc="10" dirty="0">
                          <a:solidFill>
                            <a:srgbClr val="003D79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350" spc="-5" dirty="0">
                          <a:solidFill>
                            <a:srgbClr val="003D79"/>
                          </a:solidFill>
                          <a:latin typeface="Lucida Sans"/>
                          <a:cs typeface="Lucida Sans"/>
                        </a:rPr>
                        <a:t>May </a:t>
                      </a:r>
                      <a:r>
                        <a:rPr sz="350" spc="-30" dirty="0">
                          <a:solidFill>
                            <a:srgbClr val="003D79"/>
                          </a:solidFill>
                          <a:latin typeface="Lucida Sans"/>
                          <a:cs typeface="Lucida Sans"/>
                        </a:rPr>
                        <a:t>2014</a:t>
                      </a:r>
                      <a:r>
                        <a:rPr sz="200" spc="-3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200" b="1" spc="5" dirty="0">
                          <a:solidFill>
                            <a:srgbClr val="FFFFFF"/>
                          </a:solidFill>
                          <a:latin typeface="Bodoni MT Condensed"/>
                          <a:cs typeface="Bodoni MT Condensed"/>
                        </a:rPr>
                        <a:t>1</a:t>
                      </a:r>
                      <a:endParaRPr sz="200">
                        <a:latin typeface="Bodoni MT Condensed"/>
                        <a:cs typeface="Bodoni MT Condensed"/>
                      </a:endParaRPr>
                    </a:p>
                  </a:txBody>
                  <a:tcPr marL="0" marR="0" marT="5715" marB="0">
                    <a:lnR w="3174">
                      <a:solidFill>
                        <a:srgbClr val="231F20"/>
                      </a:solidFill>
                      <a:prstDash val="solid"/>
                    </a:lnR>
                    <a:lnT w="34124">
                      <a:solidFill>
                        <a:srgbClr val="6E83AF"/>
                      </a:solidFill>
                      <a:prstDash val="solid"/>
                    </a:lnT>
                    <a:lnB w="3174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object 8"/>
          <p:cNvSpPr/>
          <p:nvPr/>
        </p:nvSpPr>
        <p:spPr>
          <a:xfrm>
            <a:off x="13070095" y="10358564"/>
            <a:ext cx="563380" cy="2111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712291" y="10402455"/>
            <a:ext cx="914954" cy="13127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307852" y="10402455"/>
            <a:ext cx="1762238" cy="12340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016005" y="10329468"/>
            <a:ext cx="249669" cy="2475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329296" y="3082942"/>
            <a:ext cx="3173983" cy="449948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59881" y="5840021"/>
            <a:ext cx="244475" cy="180340"/>
          </a:xfrm>
          <a:custGeom>
            <a:avLst/>
            <a:gdLst/>
            <a:ahLst/>
            <a:cxnLst/>
            <a:rect l="l" t="t" r="r" b="b"/>
            <a:pathLst>
              <a:path w="244475" h="180339">
                <a:moveTo>
                  <a:pt x="244271" y="179755"/>
                </a:moveTo>
                <a:lnTo>
                  <a:pt x="0" y="0"/>
                </a:lnTo>
              </a:path>
            </a:pathLst>
          </a:custGeom>
          <a:ln w="7056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408820" y="5728875"/>
            <a:ext cx="221615" cy="186055"/>
          </a:xfrm>
          <a:custGeom>
            <a:avLst/>
            <a:gdLst/>
            <a:ahLst/>
            <a:cxnLst/>
            <a:rect l="l" t="t" r="r" b="b"/>
            <a:pathLst>
              <a:path w="221615" h="186054">
                <a:moveTo>
                  <a:pt x="0" y="0"/>
                </a:moveTo>
                <a:lnTo>
                  <a:pt x="148386" y="185547"/>
                </a:lnTo>
                <a:lnTo>
                  <a:pt x="221284" y="86474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556587" y="5056884"/>
            <a:ext cx="924560" cy="924560"/>
          </a:xfrm>
          <a:custGeom>
            <a:avLst/>
            <a:gdLst/>
            <a:ahLst/>
            <a:cxnLst/>
            <a:rect l="l" t="t" r="r" b="b"/>
            <a:pathLst>
              <a:path w="924559" h="924560">
                <a:moveTo>
                  <a:pt x="462165" y="0"/>
                </a:moveTo>
                <a:lnTo>
                  <a:pt x="414912" y="2386"/>
                </a:lnTo>
                <a:lnTo>
                  <a:pt x="369023" y="9389"/>
                </a:lnTo>
                <a:lnTo>
                  <a:pt x="324732" y="20778"/>
                </a:lnTo>
                <a:lnTo>
                  <a:pt x="282270" y="36319"/>
                </a:lnTo>
                <a:lnTo>
                  <a:pt x="241871" y="55781"/>
                </a:lnTo>
                <a:lnTo>
                  <a:pt x="203765" y="78931"/>
                </a:lnTo>
                <a:lnTo>
                  <a:pt x="168186" y="105536"/>
                </a:lnTo>
                <a:lnTo>
                  <a:pt x="135366" y="135366"/>
                </a:lnTo>
                <a:lnTo>
                  <a:pt x="105536" y="168186"/>
                </a:lnTo>
                <a:lnTo>
                  <a:pt x="78931" y="203765"/>
                </a:lnTo>
                <a:lnTo>
                  <a:pt x="55781" y="241871"/>
                </a:lnTo>
                <a:lnTo>
                  <a:pt x="36319" y="282270"/>
                </a:lnTo>
                <a:lnTo>
                  <a:pt x="20778" y="324732"/>
                </a:lnTo>
                <a:lnTo>
                  <a:pt x="9389" y="369023"/>
                </a:lnTo>
                <a:lnTo>
                  <a:pt x="2386" y="414912"/>
                </a:lnTo>
                <a:lnTo>
                  <a:pt x="0" y="462165"/>
                </a:lnTo>
                <a:lnTo>
                  <a:pt x="2386" y="509419"/>
                </a:lnTo>
                <a:lnTo>
                  <a:pt x="9389" y="555308"/>
                </a:lnTo>
                <a:lnTo>
                  <a:pt x="20778" y="599599"/>
                </a:lnTo>
                <a:lnTo>
                  <a:pt x="36319" y="642062"/>
                </a:lnTo>
                <a:lnTo>
                  <a:pt x="55781" y="682463"/>
                </a:lnTo>
                <a:lnTo>
                  <a:pt x="78931" y="720569"/>
                </a:lnTo>
                <a:lnTo>
                  <a:pt x="105536" y="756150"/>
                </a:lnTo>
                <a:lnTo>
                  <a:pt x="135366" y="788971"/>
                </a:lnTo>
                <a:lnTo>
                  <a:pt x="168186" y="818801"/>
                </a:lnTo>
                <a:lnTo>
                  <a:pt x="203765" y="845408"/>
                </a:lnTo>
                <a:lnTo>
                  <a:pt x="241871" y="868559"/>
                </a:lnTo>
                <a:lnTo>
                  <a:pt x="282270" y="888022"/>
                </a:lnTo>
                <a:lnTo>
                  <a:pt x="324732" y="903564"/>
                </a:lnTo>
                <a:lnTo>
                  <a:pt x="369023" y="914953"/>
                </a:lnTo>
                <a:lnTo>
                  <a:pt x="414912" y="921957"/>
                </a:lnTo>
                <a:lnTo>
                  <a:pt x="462165" y="924344"/>
                </a:lnTo>
                <a:lnTo>
                  <a:pt x="509419" y="921957"/>
                </a:lnTo>
                <a:lnTo>
                  <a:pt x="555307" y="914953"/>
                </a:lnTo>
                <a:lnTo>
                  <a:pt x="599598" y="903564"/>
                </a:lnTo>
                <a:lnTo>
                  <a:pt x="642060" y="888022"/>
                </a:lnTo>
                <a:lnTo>
                  <a:pt x="682460" y="868559"/>
                </a:lnTo>
                <a:lnTo>
                  <a:pt x="720565" y="845408"/>
                </a:lnTo>
                <a:lnTo>
                  <a:pt x="756144" y="818801"/>
                </a:lnTo>
                <a:lnTo>
                  <a:pt x="788965" y="788971"/>
                </a:lnTo>
                <a:lnTo>
                  <a:pt x="818794" y="756150"/>
                </a:lnTo>
                <a:lnTo>
                  <a:pt x="845400" y="720569"/>
                </a:lnTo>
                <a:lnTo>
                  <a:pt x="868549" y="682463"/>
                </a:lnTo>
                <a:lnTo>
                  <a:pt x="888011" y="642062"/>
                </a:lnTo>
                <a:lnTo>
                  <a:pt x="903553" y="599599"/>
                </a:lnTo>
                <a:lnTo>
                  <a:pt x="914941" y="555308"/>
                </a:lnTo>
                <a:lnTo>
                  <a:pt x="921945" y="509419"/>
                </a:lnTo>
                <a:lnTo>
                  <a:pt x="924331" y="462165"/>
                </a:lnTo>
                <a:lnTo>
                  <a:pt x="921945" y="414912"/>
                </a:lnTo>
                <a:lnTo>
                  <a:pt x="914941" y="369023"/>
                </a:lnTo>
                <a:lnTo>
                  <a:pt x="903553" y="324732"/>
                </a:lnTo>
                <a:lnTo>
                  <a:pt x="888011" y="282270"/>
                </a:lnTo>
                <a:lnTo>
                  <a:pt x="868549" y="241871"/>
                </a:lnTo>
                <a:lnTo>
                  <a:pt x="845400" y="203765"/>
                </a:lnTo>
                <a:lnTo>
                  <a:pt x="818794" y="168186"/>
                </a:lnTo>
                <a:lnTo>
                  <a:pt x="788965" y="135366"/>
                </a:lnTo>
                <a:lnTo>
                  <a:pt x="756144" y="105536"/>
                </a:lnTo>
                <a:lnTo>
                  <a:pt x="720565" y="78931"/>
                </a:lnTo>
                <a:lnTo>
                  <a:pt x="682460" y="55781"/>
                </a:lnTo>
                <a:lnTo>
                  <a:pt x="642060" y="36319"/>
                </a:lnTo>
                <a:lnTo>
                  <a:pt x="599598" y="20778"/>
                </a:lnTo>
                <a:lnTo>
                  <a:pt x="555307" y="9389"/>
                </a:lnTo>
                <a:lnTo>
                  <a:pt x="509419" y="2386"/>
                </a:lnTo>
                <a:lnTo>
                  <a:pt x="46216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032127" y="4566310"/>
            <a:ext cx="0" cy="303530"/>
          </a:xfrm>
          <a:custGeom>
            <a:avLst/>
            <a:gdLst/>
            <a:ahLst/>
            <a:cxnLst/>
            <a:rect l="l" t="t" r="r" b="b"/>
            <a:pathLst>
              <a:path h="303529">
                <a:moveTo>
                  <a:pt x="0" y="0"/>
                </a:moveTo>
                <a:lnTo>
                  <a:pt x="0" y="303288"/>
                </a:lnTo>
              </a:path>
            </a:pathLst>
          </a:custGeom>
          <a:ln w="7056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970627" y="4827652"/>
            <a:ext cx="123189" cy="229870"/>
          </a:xfrm>
          <a:custGeom>
            <a:avLst/>
            <a:gdLst/>
            <a:ahLst/>
            <a:cxnLst/>
            <a:rect l="l" t="t" r="r" b="b"/>
            <a:pathLst>
              <a:path w="123190" h="229870">
                <a:moveTo>
                  <a:pt x="122999" y="0"/>
                </a:moveTo>
                <a:lnTo>
                  <a:pt x="0" y="0"/>
                </a:lnTo>
                <a:lnTo>
                  <a:pt x="61493" y="229476"/>
                </a:lnTo>
                <a:lnTo>
                  <a:pt x="12299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210079" y="5836728"/>
            <a:ext cx="244475" cy="180340"/>
          </a:xfrm>
          <a:custGeom>
            <a:avLst/>
            <a:gdLst/>
            <a:ahLst/>
            <a:cxnLst/>
            <a:rect l="l" t="t" r="r" b="b"/>
            <a:pathLst>
              <a:path w="244475" h="180339">
                <a:moveTo>
                  <a:pt x="0" y="179755"/>
                </a:moveTo>
                <a:lnTo>
                  <a:pt x="244284" y="0"/>
                </a:lnTo>
              </a:path>
            </a:pathLst>
          </a:custGeom>
          <a:ln w="7056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384127" y="5725574"/>
            <a:ext cx="221615" cy="186055"/>
          </a:xfrm>
          <a:custGeom>
            <a:avLst/>
            <a:gdLst/>
            <a:ahLst/>
            <a:cxnLst/>
            <a:rect l="l" t="t" r="r" b="b"/>
            <a:pathLst>
              <a:path w="221615" h="186054">
                <a:moveTo>
                  <a:pt x="221272" y="0"/>
                </a:moveTo>
                <a:lnTo>
                  <a:pt x="0" y="86487"/>
                </a:lnTo>
                <a:lnTo>
                  <a:pt x="72898" y="185547"/>
                </a:lnTo>
                <a:lnTo>
                  <a:pt x="22127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833930" y="4915418"/>
            <a:ext cx="403225" cy="11722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300" b="0" spc="5" dirty="0">
                <a:solidFill>
                  <a:srgbClr val="FFFFFF"/>
                </a:solidFill>
                <a:latin typeface="Montserrat Alternates ExLight"/>
                <a:cs typeface="Montserrat Alternates ExLight"/>
              </a:rPr>
              <a:t>?</a:t>
            </a:r>
            <a:endParaRPr sz="7300">
              <a:latin typeface="Montserrat Alternates ExLight"/>
              <a:cs typeface="Montserrat Alternates ExLigh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492544" y="5665448"/>
            <a:ext cx="10160" cy="70485"/>
          </a:xfrm>
          <a:custGeom>
            <a:avLst/>
            <a:gdLst/>
            <a:ahLst/>
            <a:cxnLst/>
            <a:rect l="l" t="t" r="r" b="b"/>
            <a:pathLst>
              <a:path w="10159" h="70485">
                <a:moveTo>
                  <a:pt x="0" y="70358"/>
                </a:moveTo>
                <a:lnTo>
                  <a:pt x="3086" y="54942"/>
                </a:lnTo>
                <a:lnTo>
                  <a:pt x="5167" y="42475"/>
                </a:lnTo>
                <a:lnTo>
                  <a:pt x="7188" y="26359"/>
                </a:lnTo>
                <a:lnTo>
                  <a:pt x="10096" y="0"/>
                </a:lnTo>
              </a:path>
            </a:pathLst>
          </a:custGeom>
          <a:ln w="3023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729687" y="4205901"/>
            <a:ext cx="781685" cy="1388110"/>
          </a:xfrm>
          <a:custGeom>
            <a:avLst/>
            <a:gdLst/>
            <a:ahLst/>
            <a:cxnLst/>
            <a:rect l="l" t="t" r="r" b="b"/>
            <a:pathLst>
              <a:path w="781684" h="1388110">
                <a:moveTo>
                  <a:pt x="778814" y="1388071"/>
                </a:moveTo>
                <a:lnTo>
                  <a:pt x="780049" y="1362494"/>
                </a:lnTo>
                <a:lnTo>
                  <a:pt x="780897" y="1335182"/>
                </a:lnTo>
                <a:lnTo>
                  <a:pt x="781276" y="1306222"/>
                </a:lnTo>
                <a:lnTo>
                  <a:pt x="781106" y="1275702"/>
                </a:lnTo>
                <a:lnTo>
                  <a:pt x="778793" y="1210334"/>
                </a:lnTo>
                <a:lnTo>
                  <a:pt x="773309" y="1139777"/>
                </a:lnTo>
                <a:lnTo>
                  <a:pt x="764004" y="1064735"/>
                </a:lnTo>
                <a:lnTo>
                  <a:pt x="757716" y="1025750"/>
                </a:lnTo>
                <a:lnTo>
                  <a:pt x="750229" y="985907"/>
                </a:lnTo>
                <a:lnTo>
                  <a:pt x="741463" y="945293"/>
                </a:lnTo>
                <a:lnTo>
                  <a:pt x="731335" y="903996"/>
                </a:lnTo>
                <a:lnTo>
                  <a:pt x="719766" y="862103"/>
                </a:lnTo>
                <a:lnTo>
                  <a:pt x="706674" y="819701"/>
                </a:lnTo>
                <a:lnTo>
                  <a:pt x="691977" y="776880"/>
                </a:lnTo>
                <a:lnTo>
                  <a:pt x="675595" y="733726"/>
                </a:lnTo>
                <a:lnTo>
                  <a:pt x="657446" y="690327"/>
                </a:lnTo>
                <a:lnTo>
                  <a:pt x="637450" y="646771"/>
                </a:lnTo>
                <a:lnTo>
                  <a:pt x="615525" y="603145"/>
                </a:lnTo>
                <a:lnTo>
                  <a:pt x="591589" y="559537"/>
                </a:lnTo>
                <a:lnTo>
                  <a:pt x="565563" y="516034"/>
                </a:lnTo>
                <a:lnTo>
                  <a:pt x="537364" y="472725"/>
                </a:lnTo>
                <a:lnTo>
                  <a:pt x="506911" y="429697"/>
                </a:lnTo>
                <a:lnTo>
                  <a:pt x="474125" y="387037"/>
                </a:lnTo>
                <a:lnTo>
                  <a:pt x="438922" y="344834"/>
                </a:lnTo>
                <a:lnTo>
                  <a:pt x="401222" y="303174"/>
                </a:lnTo>
                <a:lnTo>
                  <a:pt x="360945" y="262147"/>
                </a:lnTo>
                <a:lnTo>
                  <a:pt x="318008" y="221838"/>
                </a:lnTo>
                <a:lnTo>
                  <a:pt x="272331" y="182336"/>
                </a:lnTo>
                <a:lnTo>
                  <a:pt x="223832" y="143729"/>
                </a:lnTo>
                <a:lnTo>
                  <a:pt x="172431" y="106104"/>
                </a:lnTo>
                <a:lnTo>
                  <a:pt x="118046" y="69549"/>
                </a:lnTo>
                <a:lnTo>
                  <a:pt x="60596" y="34152"/>
                </a:lnTo>
                <a:lnTo>
                  <a:pt x="0" y="0"/>
                </a:lnTo>
              </a:path>
            </a:pathLst>
          </a:custGeom>
          <a:ln w="30238">
            <a:solidFill>
              <a:srgbClr val="231F2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33977" y="4157794"/>
            <a:ext cx="64135" cy="31750"/>
          </a:xfrm>
          <a:custGeom>
            <a:avLst/>
            <a:gdLst/>
            <a:ahLst/>
            <a:cxnLst/>
            <a:rect l="l" t="t" r="r" b="b"/>
            <a:pathLst>
              <a:path w="64134" h="31750">
                <a:moveTo>
                  <a:pt x="63855" y="31343"/>
                </a:moveTo>
                <a:lnTo>
                  <a:pt x="48186" y="23376"/>
                </a:lnTo>
                <a:lnTo>
                  <a:pt x="32323" y="15495"/>
                </a:lnTo>
                <a:lnTo>
                  <a:pt x="16262" y="7703"/>
                </a:lnTo>
                <a:lnTo>
                  <a:pt x="0" y="0"/>
                </a:lnTo>
              </a:path>
            </a:pathLst>
          </a:custGeom>
          <a:ln w="3023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546175" y="4425962"/>
            <a:ext cx="62230" cy="34925"/>
          </a:xfrm>
          <a:custGeom>
            <a:avLst/>
            <a:gdLst/>
            <a:ahLst/>
            <a:cxnLst/>
            <a:rect l="l" t="t" r="r" b="b"/>
            <a:pathLst>
              <a:path w="62229" h="34925">
                <a:moveTo>
                  <a:pt x="0" y="0"/>
                </a:moveTo>
                <a:lnTo>
                  <a:pt x="14302" y="6758"/>
                </a:lnTo>
                <a:lnTo>
                  <a:pt x="25550" y="12590"/>
                </a:lnTo>
                <a:lnTo>
                  <a:pt x="39578" y="20715"/>
                </a:lnTo>
                <a:lnTo>
                  <a:pt x="62217" y="34353"/>
                </a:lnTo>
              </a:path>
            </a:pathLst>
          </a:custGeom>
          <a:ln w="3023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67551" y="4498548"/>
            <a:ext cx="556895" cy="1045844"/>
          </a:xfrm>
          <a:custGeom>
            <a:avLst/>
            <a:gdLst/>
            <a:ahLst/>
            <a:cxnLst/>
            <a:rect l="l" t="t" r="r" b="b"/>
            <a:pathLst>
              <a:path w="556895" h="1045845">
                <a:moveTo>
                  <a:pt x="0" y="0"/>
                </a:moveTo>
                <a:lnTo>
                  <a:pt x="47464" y="34245"/>
                </a:lnTo>
                <a:lnTo>
                  <a:pt x="99360" y="75505"/>
                </a:lnTo>
                <a:lnTo>
                  <a:pt x="154266" y="123966"/>
                </a:lnTo>
                <a:lnTo>
                  <a:pt x="182404" y="150955"/>
                </a:lnTo>
                <a:lnTo>
                  <a:pt x="210763" y="179815"/>
                </a:lnTo>
                <a:lnTo>
                  <a:pt x="239164" y="210567"/>
                </a:lnTo>
                <a:lnTo>
                  <a:pt x="267430" y="243236"/>
                </a:lnTo>
                <a:lnTo>
                  <a:pt x="295383" y="277845"/>
                </a:lnTo>
                <a:lnTo>
                  <a:pt x="322847" y="314417"/>
                </a:lnTo>
                <a:lnTo>
                  <a:pt x="349643" y="352975"/>
                </a:lnTo>
                <a:lnTo>
                  <a:pt x="375594" y="393543"/>
                </a:lnTo>
                <a:lnTo>
                  <a:pt x="400523" y="436144"/>
                </a:lnTo>
                <a:lnTo>
                  <a:pt x="424252" y="480800"/>
                </a:lnTo>
                <a:lnTo>
                  <a:pt x="446603" y="527536"/>
                </a:lnTo>
                <a:lnTo>
                  <a:pt x="467400" y="576375"/>
                </a:lnTo>
                <a:lnTo>
                  <a:pt x="486463" y="627339"/>
                </a:lnTo>
                <a:lnTo>
                  <a:pt x="503617" y="680453"/>
                </a:lnTo>
                <a:lnTo>
                  <a:pt x="518683" y="735738"/>
                </a:lnTo>
                <a:lnTo>
                  <a:pt x="531484" y="793220"/>
                </a:lnTo>
                <a:lnTo>
                  <a:pt x="541843" y="852920"/>
                </a:lnTo>
                <a:lnTo>
                  <a:pt x="549581" y="914862"/>
                </a:lnTo>
                <a:lnTo>
                  <a:pt x="554522" y="979069"/>
                </a:lnTo>
                <a:lnTo>
                  <a:pt x="556488" y="1045565"/>
                </a:lnTo>
              </a:path>
            </a:pathLst>
          </a:custGeom>
          <a:ln w="30238">
            <a:solidFill>
              <a:srgbClr val="231F2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220868" y="5579404"/>
            <a:ext cx="3175" cy="71120"/>
          </a:xfrm>
          <a:custGeom>
            <a:avLst/>
            <a:gdLst/>
            <a:ahLst/>
            <a:cxnLst/>
            <a:rect l="l" t="t" r="r" b="b"/>
            <a:pathLst>
              <a:path w="3175" h="71120">
                <a:moveTo>
                  <a:pt x="2959" y="0"/>
                </a:moveTo>
                <a:lnTo>
                  <a:pt x="2539" y="17543"/>
                </a:lnTo>
                <a:lnTo>
                  <a:pt x="1908" y="35236"/>
                </a:lnTo>
                <a:lnTo>
                  <a:pt x="1062" y="53081"/>
                </a:lnTo>
                <a:lnTo>
                  <a:pt x="0" y="71081"/>
                </a:lnTo>
              </a:path>
            </a:pathLst>
          </a:custGeom>
          <a:ln w="3023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063976" y="6586132"/>
            <a:ext cx="53975" cy="46990"/>
          </a:xfrm>
          <a:custGeom>
            <a:avLst/>
            <a:gdLst/>
            <a:ahLst/>
            <a:cxnLst/>
            <a:rect l="l" t="t" r="r" b="b"/>
            <a:pathLst>
              <a:path w="53975" h="46990">
                <a:moveTo>
                  <a:pt x="0" y="0"/>
                </a:moveTo>
                <a:lnTo>
                  <a:pt x="11236" y="10997"/>
                </a:lnTo>
                <a:lnTo>
                  <a:pt x="20551" y="19540"/>
                </a:lnTo>
                <a:lnTo>
                  <a:pt x="32957" y="30019"/>
                </a:lnTo>
                <a:lnTo>
                  <a:pt x="53467" y="46824"/>
                </a:lnTo>
              </a:path>
            </a:pathLst>
          </a:custGeom>
          <a:ln w="3023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174168" y="6676849"/>
            <a:ext cx="1588770" cy="297180"/>
          </a:xfrm>
          <a:custGeom>
            <a:avLst/>
            <a:gdLst/>
            <a:ahLst/>
            <a:cxnLst/>
            <a:rect l="l" t="t" r="r" b="b"/>
            <a:pathLst>
              <a:path w="1588770" h="297179">
                <a:moveTo>
                  <a:pt x="0" y="0"/>
                </a:moveTo>
                <a:lnTo>
                  <a:pt x="43199" y="30585"/>
                </a:lnTo>
                <a:lnTo>
                  <a:pt x="92943" y="63194"/>
                </a:lnTo>
                <a:lnTo>
                  <a:pt x="149000" y="96900"/>
                </a:lnTo>
                <a:lnTo>
                  <a:pt x="211134" y="130776"/>
                </a:lnTo>
                <a:lnTo>
                  <a:pt x="279112" y="163896"/>
                </a:lnTo>
                <a:lnTo>
                  <a:pt x="315220" y="179883"/>
                </a:lnTo>
                <a:lnTo>
                  <a:pt x="352701" y="195333"/>
                </a:lnTo>
                <a:lnTo>
                  <a:pt x="391526" y="210131"/>
                </a:lnTo>
                <a:lnTo>
                  <a:pt x="431665" y="224161"/>
                </a:lnTo>
                <a:lnTo>
                  <a:pt x="473091" y="237307"/>
                </a:lnTo>
                <a:lnTo>
                  <a:pt x="515772" y="249453"/>
                </a:lnTo>
                <a:lnTo>
                  <a:pt x="559681" y="260483"/>
                </a:lnTo>
                <a:lnTo>
                  <a:pt x="604788" y="270282"/>
                </a:lnTo>
                <a:lnTo>
                  <a:pt x="651063" y="278734"/>
                </a:lnTo>
                <a:lnTo>
                  <a:pt x="698478" y="285723"/>
                </a:lnTo>
                <a:lnTo>
                  <a:pt x="747003" y="291133"/>
                </a:lnTo>
                <a:lnTo>
                  <a:pt x="796609" y="294848"/>
                </a:lnTo>
                <a:lnTo>
                  <a:pt x="847267" y="296753"/>
                </a:lnTo>
                <a:lnTo>
                  <a:pt x="898947" y="296732"/>
                </a:lnTo>
                <a:lnTo>
                  <a:pt x="951620" y="294668"/>
                </a:lnTo>
                <a:lnTo>
                  <a:pt x="1005258" y="290446"/>
                </a:lnTo>
                <a:lnTo>
                  <a:pt x="1059830" y="283951"/>
                </a:lnTo>
                <a:lnTo>
                  <a:pt x="1115308" y="275066"/>
                </a:lnTo>
                <a:lnTo>
                  <a:pt x="1171662" y="263676"/>
                </a:lnTo>
                <a:lnTo>
                  <a:pt x="1228864" y="249664"/>
                </a:lnTo>
                <a:lnTo>
                  <a:pt x="1286883" y="232916"/>
                </a:lnTo>
                <a:lnTo>
                  <a:pt x="1345691" y="213314"/>
                </a:lnTo>
                <a:lnTo>
                  <a:pt x="1405258" y="190744"/>
                </a:lnTo>
                <a:lnTo>
                  <a:pt x="1465555" y="165089"/>
                </a:lnTo>
                <a:lnTo>
                  <a:pt x="1526553" y="136234"/>
                </a:lnTo>
                <a:lnTo>
                  <a:pt x="1588223" y="104063"/>
                </a:lnTo>
              </a:path>
            </a:pathLst>
          </a:custGeom>
          <a:ln w="30238">
            <a:solidFill>
              <a:srgbClr val="231F2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793811" y="6726928"/>
            <a:ext cx="61594" cy="36830"/>
          </a:xfrm>
          <a:custGeom>
            <a:avLst/>
            <a:gdLst/>
            <a:ahLst/>
            <a:cxnLst/>
            <a:rect l="l" t="t" r="r" b="b"/>
            <a:pathLst>
              <a:path w="61595" h="36829">
                <a:moveTo>
                  <a:pt x="0" y="36423"/>
                </a:moveTo>
                <a:lnTo>
                  <a:pt x="15220" y="27632"/>
                </a:lnTo>
                <a:lnTo>
                  <a:pt x="30478" y="18630"/>
                </a:lnTo>
                <a:lnTo>
                  <a:pt x="45771" y="9420"/>
                </a:lnTo>
                <a:lnTo>
                  <a:pt x="61099" y="0"/>
                </a:lnTo>
              </a:path>
            </a:pathLst>
          </a:custGeom>
          <a:ln w="3023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615287" y="6507094"/>
            <a:ext cx="62865" cy="33655"/>
          </a:xfrm>
          <a:custGeom>
            <a:avLst/>
            <a:gdLst/>
            <a:ahLst/>
            <a:cxnLst/>
            <a:rect l="l" t="t" r="r" b="b"/>
            <a:pathLst>
              <a:path w="62865" h="33654">
                <a:moveTo>
                  <a:pt x="62725" y="0"/>
                </a:moveTo>
                <a:lnTo>
                  <a:pt x="49257" y="8301"/>
                </a:lnTo>
                <a:lnTo>
                  <a:pt x="38234" y="14551"/>
                </a:lnTo>
                <a:lnTo>
                  <a:pt x="23775" y="21881"/>
                </a:lnTo>
                <a:lnTo>
                  <a:pt x="0" y="33426"/>
                </a:lnTo>
              </a:path>
            </a:pathLst>
          </a:custGeom>
          <a:ln w="3023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371088" y="6465582"/>
            <a:ext cx="1180465" cy="204470"/>
          </a:xfrm>
          <a:custGeom>
            <a:avLst/>
            <a:gdLst/>
            <a:ahLst/>
            <a:cxnLst/>
            <a:rect l="l" t="t" r="r" b="b"/>
            <a:pathLst>
              <a:path w="1180465" h="204470">
                <a:moveTo>
                  <a:pt x="1179893" y="103670"/>
                </a:moveTo>
                <a:lnTo>
                  <a:pt x="1125303" y="124785"/>
                </a:lnTo>
                <a:lnTo>
                  <a:pt x="1062416" y="145788"/>
                </a:lnTo>
                <a:lnTo>
                  <a:pt x="991852" y="165388"/>
                </a:lnTo>
                <a:lnTo>
                  <a:pt x="953884" y="174258"/>
                </a:lnTo>
                <a:lnTo>
                  <a:pt x="914228" y="182292"/>
                </a:lnTo>
                <a:lnTo>
                  <a:pt x="872963" y="189329"/>
                </a:lnTo>
                <a:lnTo>
                  <a:pt x="830164" y="195209"/>
                </a:lnTo>
                <a:lnTo>
                  <a:pt x="785910" y="199768"/>
                </a:lnTo>
                <a:lnTo>
                  <a:pt x="740278" y="202847"/>
                </a:lnTo>
                <a:lnTo>
                  <a:pt x="693345" y="204282"/>
                </a:lnTo>
                <a:lnTo>
                  <a:pt x="645188" y="203914"/>
                </a:lnTo>
                <a:lnTo>
                  <a:pt x="595885" y="201580"/>
                </a:lnTo>
                <a:lnTo>
                  <a:pt x="545512" y="197119"/>
                </a:lnTo>
                <a:lnTo>
                  <a:pt x="494148" y="190369"/>
                </a:lnTo>
                <a:lnTo>
                  <a:pt x="441870" y="181170"/>
                </a:lnTo>
                <a:lnTo>
                  <a:pt x="388754" y="169359"/>
                </a:lnTo>
                <a:lnTo>
                  <a:pt x="334879" y="154775"/>
                </a:lnTo>
                <a:lnTo>
                  <a:pt x="280321" y="137257"/>
                </a:lnTo>
                <a:lnTo>
                  <a:pt x="225158" y="116643"/>
                </a:lnTo>
                <a:lnTo>
                  <a:pt x="169467" y="92771"/>
                </a:lnTo>
                <a:lnTo>
                  <a:pt x="113325" y="65481"/>
                </a:lnTo>
                <a:lnTo>
                  <a:pt x="56810" y="34611"/>
                </a:lnTo>
                <a:lnTo>
                  <a:pt x="0" y="0"/>
                </a:lnTo>
              </a:path>
            </a:pathLst>
          </a:custGeom>
          <a:ln w="30238">
            <a:solidFill>
              <a:srgbClr val="231F2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283649" y="6404926"/>
            <a:ext cx="58419" cy="41275"/>
          </a:xfrm>
          <a:custGeom>
            <a:avLst/>
            <a:gdLst/>
            <a:ahLst/>
            <a:cxnLst/>
            <a:rect l="l" t="t" r="r" b="b"/>
            <a:pathLst>
              <a:path w="58420" h="41275">
                <a:moveTo>
                  <a:pt x="57975" y="41236"/>
                </a:moveTo>
                <a:lnTo>
                  <a:pt x="43500" y="31318"/>
                </a:lnTo>
                <a:lnTo>
                  <a:pt x="29011" y="21142"/>
                </a:lnTo>
                <a:lnTo>
                  <a:pt x="14511" y="10704"/>
                </a:lnTo>
                <a:lnTo>
                  <a:pt x="0" y="0"/>
                </a:lnTo>
              </a:path>
            </a:pathLst>
          </a:custGeom>
          <a:ln w="3023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367856" y="4158470"/>
            <a:ext cx="64769" cy="29845"/>
          </a:xfrm>
          <a:custGeom>
            <a:avLst/>
            <a:gdLst/>
            <a:ahLst/>
            <a:cxnLst/>
            <a:rect l="l" t="t" r="r" b="b"/>
            <a:pathLst>
              <a:path w="64770" h="29845">
                <a:moveTo>
                  <a:pt x="64681" y="0"/>
                </a:moveTo>
                <a:lnTo>
                  <a:pt x="50040" y="5718"/>
                </a:lnTo>
                <a:lnTo>
                  <a:pt x="38422" y="10693"/>
                </a:lnTo>
                <a:lnTo>
                  <a:pt x="23763" y="17687"/>
                </a:lnTo>
                <a:lnTo>
                  <a:pt x="0" y="29463"/>
                </a:lnTo>
              </a:path>
            </a:pathLst>
          </a:custGeom>
          <a:ln w="3023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551022" y="4221575"/>
            <a:ext cx="753745" cy="1405255"/>
          </a:xfrm>
          <a:custGeom>
            <a:avLst/>
            <a:gdLst/>
            <a:ahLst/>
            <a:cxnLst/>
            <a:rect l="l" t="t" r="r" b="b"/>
            <a:pathLst>
              <a:path w="753745" h="1405254">
                <a:moveTo>
                  <a:pt x="753493" y="0"/>
                </a:moveTo>
                <a:lnTo>
                  <a:pt x="707841" y="26786"/>
                </a:lnTo>
                <a:lnTo>
                  <a:pt x="657652" y="58707"/>
                </a:lnTo>
                <a:lnTo>
                  <a:pt x="603866" y="95928"/>
                </a:lnTo>
                <a:lnTo>
                  <a:pt x="547424" y="138620"/>
                </a:lnTo>
                <a:lnTo>
                  <a:pt x="489267" y="186949"/>
                </a:lnTo>
                <a:lnTo>
                  <a:pt x="459839" y="213280"/>
                </a:lnTo>
                <a:lnTo>
                  <a:pt x="430335" y="241084"/>
                </a:lnTo>
                <a:lnTo>
                  <a:pt x="400873" y="270381"/>
                </a:lnTo>
                <a:lnTo>
                  <a:pt x="371570" y="301193"/>
                </a:lnTo>
                <a:lnTo>
                  <a:pt x="342543" y="333540"/>
                </a:lnTo>
                <a:lnTo>
                  <a:pt x="313911" y="367443"/>
                </a:lnTo>
                <a:lnTo>
                  <a:pt x="285791" y="402924"/>
                </a:lnTo>
                <a:lnTo>
                  <a:pt x="258300" y="440004"/>
                </a:lnTo>
                <a:lnTo>
                  <a:pt x="231556" y="478703"/>
                </a:lnTo>
                <a:lnTo>
                  <a:pt x="205677" y="519042"/>
                </a:lnTo>
                <a:lnTo>
                  <a:pt x="180780" y="561043"/>
                </a:lnTo>
                <a:lnTo>
                  <a:pt x="156982" y="604726"/>
                </a:lnTo>
                <a:lnTo>
                  <a:pt x="134402" y="650113"/>
                </a:lnTo>
                <a:lnTo>
                  <a:pt x="113157" y="697225"/>
                </a:lnTo>
                <a:lnTo>
                  <a:pt x="93365" y="746082"/>
                </a:lnTo>
                <a:lnTo>
                  <a:pt x="75143" y="796705"/>
                </a:lnTo>
                <a:lnTo>
                  <a:pt x="58608" y="849116"/>
                </a:lnTo>
                <a:lnTo>
                  <a:pt x="43879" y="903336"/>
                </a:lnTo>
                <a:lnTo>
                  <a:pt x="31073" y="959385"/>
                </a:lnTo>
                <a:lnTo>
                  <a:pt x="20307" y="1017285"/>
                </a:lnTo>
                <a:lnTo>
                  <a:pt x="11699" y="1077056"/>
                </a:lnTo>
                <a:lnTo>
                  <a:pt x="5367" y="1138720"/>
                </a:lnTo>
                <a:lnTo>
                  <a:pt x="1428" y="1202297"/>
                </a:lnTo>
                <a:lnTo>
                  <a:pt x="0" y="1267809"/>
                </a:lnTo>
                <a:lnTo>
                  <a:pt x="1200" y="1335277"/>
                </a:lnTo>
                <a:lnTo>
                  <a:pt x="5146" y="1404721"/>
                </a:lnTo>
              </a:path>
            </a:pathLst>
          </a:custGeom>
          <a:ln w="30238">
            <a:solidFill>
              <a:srgbClr val="231F2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559239" y="5662165"/>
            <a:ext cx="8255" cy="71120"/>
          </a:xfrm>
          <a:custGeom>
            <a:avLst/>
            <a:gdLst/>
            <a:ahLst/>
            <a:cxnLst/>
            <a:rect l="l" t="t" r="r" b="b"/>
            <a:pathLst>
              <a:path w="8254" h="71120">
                <a:moveTo>
                  <a:pt x="0" y="0"/>
                </a:moveTo>
                <a:lnTo>
                  <a:pt x="1752" y="17490"/>
                </a:lnTo>
                <a:lnTo>
                  <a:pt x="3679" y="35099"/>
                </a:lnTo>
                <a:lnTo>
                  <a:pt x="5782" y="52828"/>
                </a:lnTo>
                <a:lnTo>
                  <a:pt x="8064" y="70675"/>
                </a:lnTo>
              </a:path>
            </a:pathLst>
          </a:custGeom>
          <a:ln w="3023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835802" y="5591130"/>
            <a:ext cx="5080" cy="71120"/>
          </a:xfrm>
          <a:custGeom>
            <a:avLst/>
            <a:gdLst/>
            <a:ahLst/>
            <a:cxnLst/>
            <a:rect l="l" t="t" r="r" b="b"/>
            <a:pathLst>
              <a:path w="5079" h="71120">
                <a:moveTo>
                  <a:pt x="4660" y="70916"/>
                </a:moveTo>
                <a:lnTo>
                  <a:pt x="2637" y="55228"/>
                </a:lnTo>
                <a:lnTo>
                  <a:pt x="1477" y="42611"/>
                </a:lnTo>
                <a:lnTo>
                  <a:pt x="744" y="26418"/>
                </a:lnTo>
                <a:lnTo>
                  <a:pt x="0" y="0"/>
                </a:lnTo>
              </a:path>
            </a:pathLst>
          </a:custGeom>
          <a:ln w="3023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836076" y="4487979"/>
            <a:ext cx="580390" cy="1033144"/>
          </a:xfrm>
          <a:custGeom>
            <a:avLst/>
            <a:gdLst/>
            <a:ahLst/>
            <a:cxnLst/>
            <a:rect l="l" t="t" r="r" b="b"/>
            <a:pathLst>
              <a:path w="580389" h="1033145">
                <a:moveTo>
                  <a:pt x="0" y="1032713"/>
                </a:moveTo>
                <a:lnTo>
                  <a:pt x="3217" y="974271"/>
                </a:lnTo>
                <a:lnTo>
                  <a:pt x="9950" y="908315"/>
                </a:lnTo>
                <a:lnTo>
                  <a:pt x="21121" y="835938"/>
                </a:lnTo>
                <a:lnTo>
                  <a:pt x="28659" y="797685"/>
                </a:lnTo>
                <a:lnTo>
                  <a:pt x="37653" y="758237"/>
                </a:lnTo>
                <a:lnTo>
                  <a:pt x="48218" y="717732"/>
                </a:lnTo>
                <a:lnTo>
                  <a:pt x="60470" y="676306"/>
                </a:lnTo>
                <a:lnTo>
                  <a:pt x="74523" y="634097"/>
                </a:lnTo>
                <a:lnTo>
                  <a:pt x="90493" y="591240"/>
                </a:lnTo>
                <a:lnTo>
                  <a:pt x="108496" y="547874"/>
                </a:lnTo>
                <a:lnTo>
                  <a:pt x="128646" y="504135"/>
                </a:lnTo>
                <a:lnTo>
                  <a:pt x="151060" y="460160"/>
                </a:lnTo>
                <a:lnTo>
                  <a:pt x="175852" y="416086"/>
                </a:lnTo>
                <a:lnTo>
                  <a:pt x="203138" y="372049"/>
                </a:lnTo>
                <a:lnTo>
                  <a:pt x="233033" y="328187"/>
                </a:lnTo>
                <a:lnTo>
                  <a:pt x="265653" y="284636"/>
                </a:lnTo>
                <a:lnTo>
                  <a:pt x="301113" y="241533"/>
                </a:lnTo>
                <a:lnTo>
                  <a:pt x="339528" y="199016"/>
                </a:lnTo>
                <a:lnTo>
                  <a:pt x="381014" y="157221"/>
                </a:lnTo>
                <a:lnTo>
                  <a:pt x="425685" y="116285"/>
                </a:lnTo>
                <a:lnTo>
                  <a:pt x="473658" y="76345"/>
                </a:lnTo>
                <a:lnTo>
                  <a:pt x="525048" y="37537"/>
                </a:lnTo>
                <a:lnTo>
                  <a:pt x="579970" y="0"/>
                </a:lnTo>
              </a:path>
            </a:pathLst>
          </a:custGeom>
          <a:ln w="30238">
            <a:solidFill>
              <a:srgbClr val="231F2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445877" y="4433246"/>
            <a:ext cx="61594" cy="36195"/>
          </a:xfrm>
          <a:custGeom>
            <a:avLst/>
            <a:gdLst/>
            <a:ahLst/>
            <a:cxnLst/>
            <a:rect l="l" t="t" r="r" b="b"/>
            <a:pathLst>
              <a:path w="61595" h="36195">
                <a:moveTo>
                  <a:pt x="0" y="35864"/>
                </a:moveTo>
                <a:lnTo>
                  <a:pt x="14997" y="26749"/>
                </a:lnTo>
                <a:lnTo>
                  <a:pt x="30233" y="17732"/>
                </a:lnTo>
                <a:lnTo>
                  <a:pt x="45711" y="8814"/>
                </a:lnTo>
                <a:lnTo>
                  <a:pt x="61429" y="0"/>
                </a:lnTo>
              </a:path>
            </a:pathLst>
          </a:custGeom>
          <a:ln w="3023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456948" y="3830939"/>
            <a:ext cx="3879850" cy="3360420"/>
          </a:xfrm>
          <a:custGeom>
            <a:avLst/>
            <a:gdLst/>
            <a:ahLst/>
            <a:cxnLst/>
            <a:rect l="l" t="t" r="r" b="b"/>
            <a:pathLst>
              <a:path w="3879850" h="3360420">
                <a:moveTo>
                  <a:pt x="1939836" y="0"/>
                </a:moveTo>
                <a:lnTo>
                  <a:pt x="0" y="3359873"/>
                </a:lnTo>
                <a:lnTo>
                  <a:pt x="3879659" y="3359873"/>
                </a:lnTo>
                <a:lnTo>
                  <a:pt x="193983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81910" y="3972767"/>
            <a:ext cx="528955" cy="163195"/>
          </a:xfrm>
          <a:custGeom>
            <a:avLst/>
            <a:gdLst/>
            <a:ahLst/>
            <a:cxnLst/>
            <a:rect l="l" t="t" r="r" b="b"/>
            <a:pathLst>
              <a:path w="528954" h="163195">
                <a:moveTo>
                  <a:pt x="265341" y="0"/>
                </a:moveTo>
                <a:lnTo>
                  <a:pt x="263271" y="0"/>
                </a:lnTo>
                <a:lnTo>
                  <a:pt x="256527" y="3289"/>
                </a:lnTo>
                <a:lnTo>
                  <a:pt x="249834" y="6705"/>
                </a:lnTo>
                <a:lnTo>
                  <a:pt x="2540" y="120840"/>
                </a:lnTo>
                <a:lnTo>
                  <a:pt x="1270" y="121310"/>
                </a:lnTo>
                <a:lnTo>
                  <a:pt x="0" y="121831"/>
                </a:lnTo>
                <a:lnTo>
                  <a:pt x="0" y="142481"/>
                </a:lnTo>
                <a:lnTo>
                  <a:pt x="40043" y="142481"/>
                </a:lnTo>
                <a:lnTo>
                  <a:pt x="41109" y="145707"/>
                </a:lnTo>
                <a:lnTo>
                  <a:pt x="41732" y="148793"/>
                </a:lnTo>
                <a:lnTo>
                  <a:pt x="47650" y="160528"/>
                </a:lnTo>
                <a:lnTo>
                  <a:pt x="55753" y="162725"/>
                </a:lnTo>
                <a:lnTo>
                  <a:pt x="465848" y="162674"/>
                </a:lnTo>
                <a:lnTo>
                  <a:pt x="468096" y="162521"/>
                </a:lnTo>
                <a:lnTo>
                  <a:pt x="479107" y="160985"/>
                </a:lnTo>
                <a:lnTo>
                  <a:pt x="485355" y="155206"/>
                </a:lnTo>
                <a:lnTo>
                  <a:pt x="487641" y="145237"/>
                </a:lnTo>
                <a:lnTo>
                  <a:pt x="488416" y="142189"/>
                </a:lnTo>
                <a:lnTo>
                  <a:pt x="528523" y="142189"/>
                </a:lnTo>
                <a:lnTo>
                  <a:pt x="528523" y="136944"/>
                </a:lnTo>
                <a:lnTo>
                  <a:pt x="528243" y="132130"/>
                </a:lnTo>
                <a:lnTo>
                  <a:pt x="528904" y="123380"/>
                </a:lnTo>
                <a:lnTo>
                  <a:pt x="527583" y="121437"/>
                </a:lnTo>
                <a:lnTo>
                  <a:pt x="269125" y="2260"/>
                </a:lnTo>
                <a:lnTo>
                  <a:pt x="267258" y="1066"/>
                </a:lnTo>
                <a:lnTo>
                  <a:pt x="26534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781906" y="4481029"/>
            <a:ext cx="528955" cy="0"/>
          </a:xfrm>
          <a:custGeom>
            <a:avLst/>
            <a:gdLst/>
            <a:ahLst/>
            <a:cxnLst/>
            <a:rect l="l" t="t" r="r" b="b"/>
            <a:pathLst>
              <a:path w="528954">
                <a:moveTo>
                  <a:pt x="0" y="0"/>
                </a:moveTo>
                <a:lnTo>
                  <a:pt x="528701" y="0"/>
                </a:lnTo>
              </a:path>
            </a:pathLst>
          </a:custGeom>
          <a:ln w="40716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822197" y="4155985"/>
            <a:ext cx="448309" cy="284480"/>
          </a:xfrm>
          <a:custGeom>
            <a:avLst/>
            <a:gdLst/>
            <a:ahLst/>
            <a:cxnLst/>
            <a:rect l="l" t="t" r="r" b="b"/>
            <a:pathLst>
              <a:path w="448309" h="284479">
                <a:moveTo>
                  <a:pt x="23190" y="243700"/>
                </a:moveTo>
                <a:lnTo>
                  <a:pt x="9499" y="245122"/>
                </a:lnTo>
                <a:lnTo>
                  <a:pt x="2336" y="251333"/>
                </a:lnTo>
                <a:lnTo>
                  <a:pt x="152" y="267385"/>
                </a:lnTo>
                <a:lnTo>
                  <a:pt x="368" y="275640"/>
                </a:lnTo>
                <a:lnTo>
                  <a:pt x="0" y="284111"/>
                </a:lnTo>
                <a:lnTo>
                  <a:pt x="447738" y="284111"/>
                </a:lnTo>
                <a:lnTo>
                  <a:pt x="447725" y="267385"/>
                </a:lnTo>
                <a:lnTo>
                  <a:pt x="446232" y="257210"/>
                </a:lnTo>
                <a:lnTo>
                  <a:pt x="441818" y="249823"/>
                </a:lnTo>
                <a:lnTo>
                  <a:pt x="434506" y="245334"/>
                </a:lnTo>
                <a:lnTo>
                  <a:pt x="425131" y="243890"/>
                </a:lnTo>
                <a:lnTo>
                  <a:pt x="28905" y="243890"/>
                </a:lnTo>
                <a:lnTo>
                  <a:pt x="23190" y="243700"/>
                </a:lnTo>
                <a:close/>
              </a:path>
              <a:path w="448309" h="284479">
                <a:moveTo>
                  <a:pt x="101968" y="0"/>
                </a:moveTo>
                <a:lnTo>
                  <a:pt x="41224" y="0"/>
                </a:lnTo>
                <a:lnTo>
                  <a:pt x="41224" y="243751"/>
                </a:lnTo>
                <a:lnTo>
                  <a:pt x="34569" y="243751"/>
                </a:lnTo>
                <a:lnTo>
                  <a:pt x="28905" y="243890"/>
                </a:lnTo>
                <a:lnTo>
                  <a:pt x="425131" y="243890"/>
                </a:lnTo>
                <a:lnTo>
                  <a:pt x="424307" y="243763"/>
                </a:lnTo>
                <a:lnTo>
                  <a:pt x="406806" y="243751"/>
                </a:lnTo>
                <a:lnTo>
                  <a:pt x="406806" y="243446"/>
                </a:lnTo>
                <a:lnTo>
                  <a:pt x="101968" y="243446"/>
                </a:lnTo>
                <a:lnTo>
                  <a:pt x="101968" y="0"/>
                </a:lnTo>
                <a:close/>
              </a:path>
              <a:path w="448309" h="284479">
                <a:moveTo>
                  <a:pt x="203428" y="38"/>
                </a:moveTo>
                <a:lnTo>
                  <a:pt x="142608" y="38"/>
                </a:lnTo>
                <a:lnTo>
                  <a:pt x="142608" y="243446"/>
                </a:lnTo>
                <a:lnTo>
                  <a:pt x="406806" y="243446"/>
                </a:lnTo>
                <a:lnTo>
                  <a:pt x="203428" y="243357"/>
                </a:lnTo>
                <a:lnTo>
                  <a:pt x="203428" y="38"/>
                </a:lnTo>
                <a:close/>
              </a:path>
              <a:path w="448309" h="284479">
                <a:moveTo>
                  <a:pt x="305104" y="114"/>
                </a:moveTo>
                <a:lnTo>
                  <a:pt x="244411" y="114"/>
                </a:lnTo>
                <a:lnTo>
                  <a:pt x="244411" y="243357"/>
                </a:lnTo>
                <a:lnTo>
                  <a:pt x="406806" y="243357"/>
                </a:lnTo>
                <a:lnTo>
                  <a:pt x="305104" y="243268"/>
                </a:lnTo>
                <a:lnTo>
                  <a:pt x="305104" y="114"/>
                </a:lnTo>
                <a:close/>
              </a:path>
              <a:path w="448309" h="284479">
                <a:moveTo>
                  <a:pt x="406806" y="177"/>
                </a:moveTo>
                <a:lnTo>
                  <a:pt x="345884" y="177"/>
                </a:lnTo>
                <a:lnTo>
                  <a:pt x="345884" y="243268"/>
                </a:lnTo>
                <a:lnTo>
                  <a:pt x="406806" y="243268"/>
                </a:lnTo>
                <a:lnTo>
                  <a:pt x="406806" y="17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902737" y="5989058"/>
            <a:ext cx="407670" cy="405765"/>
          </a:xfrm>
          <a:custGeom>
            <a:avLst/>
            <a:gdLst/>
            <a:ahLst/>
            <a:cxnLst/>
            <a:rect l="l" t="t" r="r" b="b"/>
            <a:pathLst>
              <a:path w="407670" h="405764">
                <a:moveTo>
                  <a:pt x="259216" y="356704"/>
                </a:moveTo>
                <a:lnTo>
                  <a:pt x="149364" y="356704"/>
                </a:lnTo>
                <a:lnTo>
                  <a:pt x="158508" y="362877"/>
                </a:lnTo>
                <a:lnTo>
                  <a:pt x="163169" y="367969"/>
                </a:lnTo>
                <a:lnTo>
                  <a:pt x="163766" y="372579"/>
                </a:lnTo>
                <a:lnTo>
                  <a:pt x="164425" y="380604"/>
                </a:lnTo>
                <a:lnTo>
                  <a:pt x="164424" y="392950"/>
                </a:lnTo>
                <a:lnTo>
                  <a:pt x="164337" y="397100"/>
                </a:lnTo>
                <a:lnTo>
                  <a:pt x="164210" y="405625"/>
                </a:lnTo>
                <a:lnTo>
                  <a:pt x="243243" y="405625"/>
                </a:lnTo>
                <a:lnTo>
                  <a:pt x="243243" y="400494"/>
                </a:lnTo>
                <a:lnTo>
                  <a:pt x="243649" y="396671"/>
                </a:lnTo>
                <a:lnTo>
                  <a:pt x="243166" y="392950"/>
                </a:lnTo>
                <a:lnTo>
                  <a:pt x="242508" y="378787"/>
                </a:lnTo>
                <a:lnTo>
                  <a:pt x="245411" y="366961"/>
                </a:lnTo>
                <a:lnTo>
                  <a:pt x="253453" y="358405"/>
                </a:lnTo>
                <a:lnTo>
                  <a:pt x="259216" y="356704"/>
                </a:lnTo>
                <a:close/>
              </a:path>
              <a:path w="407670" h="405764">
                <a:moveTo>
                  <a:pt x="112414" y="241836"/>
                </a:moveTo>
                <a:lnTo>
                  <a:pt x="34830" y="241836"/>
                </a:lnTo>
                <a:lnTo>
                  <a:pt x="41851" y="244106"/>
                </a:lnTo>
                <a:lnTo>
                  <a:pt x="46936" y="249348"/>
                </a:lnTo>
                <a:lnTo>
                  <a:pt x="50012" y="258152"/>
                </a:lnTo>
                <a:lnTo>
                  <a:pt x="51473" y="265874"/>
                </a:lnTo>
                <a:lnTo>
                  <a:pt x="56946" y="272770"/>
                </a:lnTo>
                <a:lnTo>
                  <a:pt x="59982" y="284924"/>
                </a:lnTo>
                <a:lnTo>
                  <a:pt x="59296" y="291655"/>
                </a:lnTo>
                <a:lnTo>
                  <a:pt x="56527" y="294855"/>
                </a:lnTo>
                <a:lnTo>
                  <a:pt x="50971" y="300742"/>
                </a:lnTo>
                <a:lnTo>
                  <a:pt x="45031" y="306265"/>
                </a:lnTo>
                <a:lnTo>
                  <a:pt x="32943" y="316903"/>
                </a:lnTo>
                <a:lnTo>
                  <a:pt x="90677" y="375577"/>
                </a:lnTo>
                <a:lnTo>
                  <a:pt x="94792" y="370179"/>
                </a:lnTo>
                <a:lnTo>
                  <a:pt x="98717" y="365391"/>
                </a:lnTo>
                <a:lnTo>
                  <a:pt x="102247" y="360362"/>
                </a:lnTo>
                <a:lnTo>
                  <a:pt x="109653" y="352002"/>
                </a:lnTo>
                <a:lnTo>
                  <a:pt x="117803" y="347670"/>
                </a:lnTo>
                <a:lnTo>
                  <a:pt x="281356" y="347670"/>
                </a:lnTo>
                <a:lnTo>
                  <a:pt x="286423" y="344449"/>
                </a:lnTo>
                <a:lnTo>
                  <a:pt x="348783" y="344449"/>
                </a:lnTo>
                <a:lnTo>
                  <a:pt x="376046" y="317550"/>
                </a:lnTo>
                <a:lnTo>
                  <a:pt x="371830" y="314083"/>
                </a:lnTo>
                <a:lnTo>
                  <a:pt x="367195" y="310807"/>
                </a:lnTo>
                <a:lnTo>
                  <a:pt x="363181" y="306882"/>
                </a:lnTo>
                <a:lnTo>
                  <a:pt x="359389" y="302996"/>
                </a:lnTo>
                <a:lnTo>
                  <a:pt x="201612" y="302996"/>
                </a:lnTo>
                <a:lnTo>
                  <a:pt x="161653" y="293719"/>
                </a:lnTo>
                <a:lnTo>
                  <a:pt x="130922" y="271662"/>
                </a:lnTo>
                <a:lnTo>
                  <a:pt x="112414" y="241836"/>
                </a:lnTo>
                <a:close/>
              </a:path>
              <a:path w="407670" h="405764">
                <a:moveTo>
                  <a:pt x="348783" y="344449"/>
                </a:moveTo>
                <a:lnTo>
                  <a:pt x="286423" y="344449"/>
                </a:lnTo>
                <a:lnTo>
                  <a:pt x="291325" y="344995"/>
                </a:lnTo>
                <a:lnTo>
                  <a:pt x="296811" y="351383"/>
                </a:lnTo>
                <a:lnTo>
                  <a:pt x="302395" y="357489"/>
                </a:lnTo>
                <a:lnTo>
                  <a:pt x="308173" y="363218"/>
                </a:lnTo>
                <a:lnTo>
                  <a:pt x="319163" y="373672"/>
                </a:lnTo>
                <a:lnTo>
                  <a:pt x="348783" y="344449"/>
                </a:lnTo>
                <a:close/>
              </a:path>
              <a:path w="407670" h="405764">
                <a:moveTo>
                  <a:pt x="281356" y="347670"/>
                </a:moveTo>
                <a:lnTo>
                  <a:pt x="117803" y="347670"/>
                </a:lnTo>
                <a:lnTo>
                  <a:pt x="126941" y="347912"/>
                </a:lnTo>
                <a:lnTo>
                  <a:pt x="137312" y="353275"/>
                </a:lnTo>
                <a:lnTo>
                  <a:pt x="142074" y="356755"/>
                </a:lnTo>
                <a:lnTo>
                  <a:pt x="259216" y="356704"/>
                </a:lnTo>
                <a:lnTo>
                  <a:pt x="268211" y="354050"/>
                </a:lnTo>
                <a:lnTo>
                  <a:pt x="272211" y="353631"/>
                </a:lnTo>
                <a:lnTo>
                  <a:pt x="276174" y="350964"/>
                </a:lnTo>
                <a:lnTo>
                  <a:pt x="281356" y="347670"/>
                </a:lnTo>
                <a:close/>
              </a:path>
              <a:path w="407670" h="405764">
                <a:moveTo>
                  <a:pt x="359594" y="104114"/>
                </a:moveTo>
                <a:lnTo>
                  <a:pt x="205816" y="104114"/>
                </a:lnTo>
                <a:lnTo>
                  <a:pt x="243703" y="113126"/>
                </a:lnTo>
                <a:lnTo>
                  <a:pt x="275040" y="135377"/>
                </a:lnTo>
                <a:lnTo>
                  <a:pt x="296181" y="167117"/>
                </a:lnTo>
                <a:lnTo>
                  <a:pt x="303479" y="204597"/>
                </a:lnTo>
                <a:lnTo>
                  <a:pt x="294697" y="243619"/>
                </a:lnTo>
                <a:lnTo>
                  <a:pt x="272467" y="275385"/>
                </a:lnTo>
                <a:lnTo>
                  <a:pt x="240276" y="296356"/>
                </a:lnTo>
                <a:lnTo>
                  <a:pt x="201612" y="302996"/>
                </a:lnTo>
                <a:lnTo>
                  <a:pt x="359389" y="302996"/>
                </a:lnTo>
                <a:lnTo>
                  <a:pt x="353276" y="296731"/>
                </a:lnTo>
                <a:lnTo>
                  <a:pt x="349137" y="289201"/>
                </a:lnTo>
                <a:lnTo>
                  <a:pt x="349982" y="280590"/>
                </a:lnTo>
                <a:lnTo>
                  <a:pt x="355028" y="267195"/>
                </a:lnTo>
                <a:lnTo>
                  <a:pt x="357162" y="261937"/>
                </a:lnTo>
                <a:lnTo>
                  <a:pt x="360095" y="256819"/>
                </a:lnTo>
                <a:lnTo>
                  <a:pt x="362737" y="243484"/>
                </a:lnTo>
                <a:lnTo>
                  <a:pt x="367220" y="241769"/>
                </a:lnTo>
                <a:lnTo>
                  <a:pt x="407174" y="241769"/>
                </a:lnTo>
                <a:lnTo>
                  <a:pt x="407174" y="165802"/>
                </a:lnTo>
                <a:lnTo>
                  <a:pt x="384380" y="165802"/>
                </a:lnTo>
                <a:lnTo>
                  <a:pt x="367820" y="160213"/>
                </a:lnTo>
                <a:lnTo>
                  <a:pt x="356504" y="146628"/>
                </a:lnTo>
                <a:lnTo>
                  <a:pt x="349440" y="126758"/>
                </a:lnTo>
                <a:lnTo>
                  <a:pt x="348399" y="122301"/>
                </a:lnTo>
                <a:lnTo>
                  <a:pt x="349072" y="115722"/>
                </a:lnTo>
                <a:lnTo>
                  <a:pt x="351764" y="112471"/>
                </a:lnTo>
                <a:lnTo>
                  <a:pt x="357165" y="106488"/>
                </a:lnTo>
                <a:lnTo>
                  <a:pt x="359594" y="104114"/>
                </a:lnTo>
                <a:close/>
              </a:path>
              <a:path w="407670" h="405764">
                <a:moveTo>
                  <a:pt x="0" y="163779"/>
                </a:moveTo>
                <a:lnTo>
                  <a:pt x="0" y="242125"/>
                </a:lnTo>
                <a:lnTo>
                  <a:pt x="13287" y="242384"/>
                </a:lnTo>
                <a:lnTo>
                  <a:pt x="19673" y="242366"/>
                </a:lnTo>
                <a:lnTo>
                  <a:pt x="25946" y="241947"/>
                </a:lnTo>
                <a:lnTo>
                  <a:pt x="34830" y="241836"/>
                </a:lnTo>
                <a:lnTo>
                  <a:pt x="112414" y="241836"/>
                </a:lnTo>
                <a:lnTo>
                  <a:pt x="111238" y="239942"/>
                </a:lnTo>
                <a:lnTo>
                  <a:pt x="104419" y="201676"/>
                </a:lnTo>
                <a:lnTo>
                  <a:pt x="112730" y="164010"/>
                </a:lnTo>
                <a:lnTo>
                  <a:pt x="18037" y="164010"/>
                </a:lnTo>
                <a:lnTo>
                  <a:pt x="0" y="163779"/>
                </a:lnTo>
                <a:close/>
              </a:path>
              <a:path w="407670" h="405764">
                <a:moveTo>
                  <a:pt x="407174" y="241769"/>
                </a:moveTo>
                <a:lnTo>
                  <a:pt x="367220" y="241769"/>
                </a:lnTo>
                <a:lnTo>
                  <a:pt x="374319" y="242011"/>
                </a:lnTo>
                <a:lnTo>
                  <a:pt x="382401" y="242182"/>
                </a:lnTo>
                <a:lnTo>
                  <a:pt x="407174" y="242112"/>
                </a:lnTo>
                <a:lnTo>
                  <a:pt x="407174" y="241769"/>
                </a:lnTo>
                <a:close/>
              </a:path>
              <a:path w="407670" h="405764">
                <a:moveTo>
                  <a:pt x="407174" y="161683"/>
                </a:moveTo>
                <a:lnTo>
                  <a:pt x="384380" y="165802"/>
                </a:lnTo>
                <a:lnTo>
                  <a:pt x="407174" y="165802"/>
                </a:lnTo>
                <a:lnTo>
                  <a:pt x="407174" y="161683"/>
                </a:lnTo>
                <a:close/>
              </a:path>
              <a:path w="407670" h="405764">
                <a:moveTo>
                  <a:pt x="90804" y="36868"/>
                </a:moveTo>
                <a:lnTo>
                  <a:pt x="92646" y="37769"/>
                </a:lnTo>
                <a:lnTo>
                  <a:pt x="34251" y="92748"/>
                </a:lnTo>
                <a:lnTo>
                  <a:pt x="39839" y="97358"/>
                </a:lnTo>
                <a:lnTo>
                  <a:pt x="44818" y="101803"/>
                </a:lnTo>
                <a:lnTo>
                  <a:pt x="50139" y="105778"/>
                </a:lnTo>
                <a:lnTo>
                  <a:pt x="56714" y="111809"/>
                </a:lnTo>
                <a:lnTo>
                  <a:pt x="60264" y="118346"/>
                </a:lnTo>
                <a:lnTo>
                  <a:pt x="60190" y="125714"/>
                </a:lnTo>
                <a:lnTo>
                  <a:pt x="55892" y="134239"/>
                </a:lnTo>
                <a:lnTo>
                  <a:pt x="51625" y="140195"/>
                </a:lnTo>
                <a:lnTo>
                  <a:pt x="50876" y="148602"/>
                </a:lnTo>
                <a:lnTo>
                  <a:pt x="18037" y="164010"/>
                </a:lnTo>
                <a:lnTo>
                  <a:pt x="112730" y="164010"/>
                </a:lnTo>
                <a:lnTo>
                  <a:pt x="112902" y="163229"/>
                </a:lnTo>
                <a:lnTo>
                  <a:pt x="135262" y="131892"/>
                </a:lnTo>
                <a:lnTo>
                  <a:pt x="167550" y="111057"/>
                </a:lnTo>
                <a:lnTo>
                  <a:pt x="205816" y="104114"/>
                </a:lnTo>
                <a:lnTo>
                  <a:pt x="359594" y="104114"/>
                </a:lnTo>
                <a:lnTo>
                  <a:pt x="362910" y="100872"/>
                </a:lnTo>
                <a:lnTo>
                  <a:pt x="374408" y="90208"/>
                </a:lnTo>
                <a:lnTo>
                  <a:pt x="343382" y="59047"/>
                </a:lnTo>
                <a:lnTo>
                  <a:pt x="277732" y="59047"/>
                </a:lnTo>
                <a:lnTo>
                  <a:pt x="276405" y="58361"/>
                </a:lnTo>
                <a:lnTo>
                  <a:pt x="123036" y="58361"/>
                </a:lnTo>
                <a:lnTo>
                  <a:pt x="107319" y="53947"/>
                </a:lnTo>
                <a:lnTo>
                  <a:pt x="93154" y="38100"/>
                </a:lnTo>
                <a:lnTo>
                  <a:pt x="92595" y="37122"/>
                </a:lnTo>
                <a:lnTo>
                  <a:pt x="90804" y="36868"/>
                </a:lnTo>
                <a:close/>
              </a:path>
              <a:path w="407670" h="405764">
                <a:moveTo>
                  <a:pt x="318973" y="34531"/>
                </a:moveTo>
                <a:lnTo>
                  <a:pt x="316941" y="36360"/>
                </a:lnTo>
                <a:lnTo>
                  <a:pt x="314426" y="37922"/>
                </a:lnTo>
                <a:lnTo>
                  <a:pt x="312839" y="40144"/>
                </a:lnTo>
                <a:lnTo>
                  <a:pt x="302383" y="52103"/>
                </a:lnTo>
                <a:lnTo>
                  <a:pt x="290799" y="58851"/>
                </a:lnTo>
                <a:lnTo>
                  <a:pt x="277732" y="59047"/>
                </a:lnTo>
                <a:lnTo>
                  <a:pt x="343382" y="59047"/>
                </a:lnTo>
                <a:lnTo>
                  <a:pt x="318973" y="34531"/>
                </a:lnTo>
                <a:close/>
              </a:path>
              <a:path w="407670" h="405764">
                <a:moveTo>
                  <a:pt x="243281" y="0"/>
                </a:moveTo>
                <a:lnTo>
                  <a:pt x="164134" y="0"/>
                </a:lnTo>
                <a:lnTo>
                  <a:pt x="164263" y="26374"/>
                </a:lnTo>
                <a:lnTo>
                  <a:pt x="163817" y="34823"/>
                </a:lnTo>
                <a:lnTo>
                  <a:pt x="123036" y="58361"/>
                </a:lnTo>
                <a:lnTo>
                  <a:pt x="276405" y="58361"/>
                </a:lnTo>
                <a:lnTo>
                  <a:pt x="262826" y="51346"/>
                </a:lnTo>
                <a:lnTo>
                  <a:pt x="260349" y="49466"/>
                </a:lnTo>
                <a:lnTo>
                  <a:pt x="256654" y="48996"/>
                </a:lnTo>
                <a:lnTo>
                  <a:pt x="245757" y="46520"/>
                </a:lnTo>
                <a:lnTo>
                  <a:pt x="242646" y="42227"/>
                </a:lnTo>
                <a:lnTo>
                  <a:pt x="243116" y="34099"/>
                </a:lnTo>
                <a:lnTo>
                  <a:pt x="243390" y="26374"/>
                </a:lnTo>
                <a:lnTo>
                  <a:pt x="243441" y="17216"/>
                </a:lnTo>
                <a:lnTo>
                  <a:pt x="24328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283736" y="6207202"/>
            <a:ext cx="262255" cy="258445"/>
          </a:xfrm>
          <a:custGeom>
            <a:avLst/>
            <a:gdLst/>
            <a:ahLst/>
            <a:cxnLst/>
            <a:rect l="l" t="t" r="r" b="b"/>
            <a:pathLst>
              <a:path w="262254" h="258445">
                <a:moveTo>
                  <a:pt x="184082" y="232070"/>
                </a:moveTo>
                <a:lnTo>
                  <a:pt x="111000" y="232070"/>
                </a:lnTo>
                <a:lnTo>
                  <a:pt x="124269" y="232448"/>
                </a:lnTo>
                <a:lnTo>
                  <a:pt x="131851" y="232816"/>
                </a:lnTo>
                <a:lnTo>
                  <a:pt x="134835" y="235483"/>
                </a:lnTo>
                <a:lnTo>
                  <a:pt x="136664" y="242709"/>
                </a:lnTo>
                <a:lnTo>
                  <a:pt x="139664" y="253123"/>
                </a:lnTo>
                <a:lnTo>
                  <a:pt x="143119" y="257884"/>
                </a:lnTo>
                <a:lnTo>
                  <a:pt x="149055" y="258195"/>
                </a:lnTo>
                <a:lnTo>
                  <a:pt x="159499" y="255257"/>
                </a:lnTo>
                <a:lnTo>
                  <a:pt x="175244" y="249931"/>
                </a:lnTo>
                <a:lnTo>
                  <a:pt x="182880" y="244460"/>
                </a:lnTo>
                <a:lnTo>
                  <a:pt x="184547" y="235483"/>
                </a:lnTo>
                <a:lnTo>
                  <a:pt x="184082" y="232070"/>
                </a:lnTo>
                <a:close/>
              </a:path>
              <a:path w="262254" h="258445">
                <a:moveTo>
                  <a:pt x="248316" y="182728"/>
                </a:moveTo>
                <a:lnTo>
                  <a:pt x="30916" y="182728"/>
                </a:lnTo>
                <a:lnTo>
                  <a:pt x="41441" y="183468"/>
                </a:lnTo>
                <a:lnTo>
                  <a:pt x="49483" y="190797"/>
                </a:lnTo>
                <a:lnTo>
                  <a:pt x="58864" y="206362"/>
                </a:lnTo>
                <a:lnTo>
                  <a:pt x="46393" y="228485"/>
                </a:lnTo>
                <a:lnTo>
                  <a:pt x="88303" y="251929"/>
                </a:lnTo>
                <a:lnTo>
                  <a:pt x="96392" y="239877"/>
                </a:lnTo>
                <a:lnTo>
                  <a:pt x="102833" y="233902"/>
                </a:lnTo>
                <a:lnTo>
                  <a:pt x="111000" y="232070"/>
                </a:lnTo>
                <a:lnTo>
                  <a:pt x="184082" y="232070"/>
                </a:lnTo>
                <a:lnTo>
                  <a:pt x="182410" y="219786"/>
                </a:lnTo>
                <a:lnTo>
                  <a:pt x="206298" y="201561"/>
                </a:lnTo>
                <a:lnTo>
                  <a:pt x="237679" y="201561"/>
                </a:lnTo>
                <a:lnTo>
                  <a:pt x="248316" y="182728"/>
                </a:lnTo>
                <a:close/>
              </a:path>
              <a:path w="262254" h="258445">
                <a:moveTo>
                  <a:pt x="237679" y="201561"/>
                </a:moveTo>
                <a:lnTo>
                  <a:pt x="206298" y="201561"/>
                </a:lnTo>
                <a:lnTo>
                  <a:pt x="230708" y="213906"/>
                </a:lnTo>
                <a:lnTo>
                  <a:pt x="237679" y="201561"/>
                </a:lnTo>
                <a:close/>
              </a:path>
              <a:path w="262254" h="258445">
                <a:moveTo>
                  <a:pt x="33667" y="46215"/>
                </a:moveTo>
                <a:lnTo>
                  <a:pt x="11518" y="86029"/>
                </a:lnTo>
                <a:lnTo>
                  <a:pt x="17370" y="92089"/>
                </a:lnTo>
                <a:lnTo>
                  <a:pt x="22990" y="97504"/>
                </a:lnTo>
                <a:lnTo>
                  <a:pt x="27395" y="102642"/>
                </a:lnTo>
                <a:lnTo>
                  <a:pt x="29603" y="107873"/>
                </a:lnTo>
                <a:lnTo>
                  <a:pt x="29275" y="121117"/>
                </a:lnTo>
                <a:lnTo>
                  <a:pt x="24126" y="131111"/>
                </a:lnTo>
                <a:lnTo>
                  <a:pt x="14316" y="137509"/>
                </a:lnTo>
                <a:lnTo>
                  <a:pt x="0" y="139966"/>
                </a:lnTo>
                <a:lnTo>
                  <a:pt x="14084" y="186931"/>
                </a:lnTo>
                <a:lnTo>
                  <a:pt x="30916" y="182728"/>
                </a:lnTo>
                <a:lnTo>
                  <a:pt x="248316" y="182728"/>
                </a:lnTo>
                <a:lnTo>
                  <a:pt x="253022" y="174396"/>
                </a:lnTo>
                <a:lnTo>
                  <a:pt x="247261" y="168182"/>
                </a:lnTo>
                <a:lnTo>
                  <a:pt x="239861" y="164426"/>
                </a:lnTo>
                <a:lnTo>
                  <a:pt x="233648" y="159823"/>
                </a:lnTo>
                <a:lnTo>
                  <a:pt x="127533" y="159791"/>
                </a:lnTo>
                <a:lnTo>
                  <a:pt x="116577" y="157243"/>
                </a:lnTo>
                <a:lnTo>
                  <a:pt x="107526" y="150723"/>
                </a:lnTo>
                <a:lnTo>
                  <a:pt x="101467" y="141374"/>
                </a:lnTo>
                <a:lnTo>
                  <a:pt x="99491" y="130340"/>
                </a:lnTo>
                <a:lnTo>
                  <a:pt x="102323" y="119590"/>
                </a:lnTo>
                <a:lnTo>
                  <a:pt x="109099" y="110502"/>
                </a:lnTo>
                <a:lnTo>
                  <a:pt x="118522" y="104301"/>
                </a:lnTo>
                <a:lnTo>
                  <a:pt x="129298" y="102209"/>
                </a:lnTo>
                <a:lnTo>
                  <a:pt x="256411" y="102209"/>
                </a:lnTo>
                <a:lnTo>
                  <a:pt x="248946" y="76066"/>
                </a:lnTo>
                <a:lnTo>
                  <a:pt x="232004" y="76066"/>
                </a:lnTo>
                <a:lnTo>
                  <a:pt x="222305" y="75230"/>
                </a:lnTo>
                <a:lnTo>
                  <a:pt x="215395" y="70462"/>
                </a:lnTo>
                <a:lnTo>
                  <a:pt x="207352" y="60540"/>
                </a:lnTo>
                <a:lnTo>
                  <a:pt x="205483" y="55449"/>
                </a:lnTo>
                <a:lnTo>
                  <a:pt x="56418" y="55449"/>
                </a:lnTo>
                <a:lnTo>
                  <a:pt x="45389" y="54424"/>
                </a:lnTo>
                <a:lnTo>
                  <a:pt x="33667" y="46215"/>
                </a:lnTo>
                <a:close/>
              </a:path>
              <a:path w="262254" h="258445">
                <a:moveTo>
                  <a:pt x="256411" y="102209"/>
                </a:moveTo>
                <a:lnTo>
                  <a:pt x="129298" y="102209"/>
                </a:lnTo>
                <a:lnTo>
                  <a:pt x="140526" y="104732"/>
                </a:lnTo>
                <a:lnTo>
                  <a:pt x="149518" y="110955"/>
                </a:lnTo>
                <a:lnTo>
                  <a:pt x="155503" y="120085"/>
                </a:lnTo>
                <a:lnTo>
                  <a:pt x="157708" y="131330"/>
                </a:lnTo>
                <a:lnTo>
                  <a:pt x="155404" y="142608"/>
                </a:lnTo>
                <a:lnTo>
                  <a:pt x="148983" y="151699"/>
                </a:lnTo>
                <a:lnTo>
                  <a:pt x="139381" y="157721"/>
                </a:lnTo>
                <a:lnTo>
                  <a:pt x="127533" y="159791"/>
                </a:lnTo>
                <a:lnTo>
                  <a:pt x="233640" y="159791"/>
                </a:lnTo>
                <a:lnTo>
                  <a:pt x="231444" y="151066"/>
                </a:lnTo>
                <a:lnTo>
                  <a:pt x="233559" y="138247"/>
                </a:lnTo>
                <a:lnTo>
                  <a:pt x="238736" y="128468"/>
                </a:lnTo>
                <a:lnTo>
                  <a:pt x="247820" y="122368"/>
                </a:lnTo>
                <a:lnTo>
                  <a:pt x="261658" y="120586"/>
                </a:lnTo>
                <a:lnTo>
                  <a:pt x="256411" y="102209"/>
                </a:lnTo>
                <a:close/>
              </a:path>
              <a:path w="262254" h="258445">
                <a:moveTo>
                  <a:pt x="248412" y="74193"/>
                </a:moveTo>
                <a:lnTo>
                  <a:pt x="232004" y="76066"/>
                </a:lnTo>
                <a:lnTo>
                  <a:pt x="248946" y="76066"/>
                </a:lnTo>
                <a:lnTo>
                  <a:pt x="248412" y="74193"/>
                </a:lnTo>
                <a:close/>
              </a:path>
              <a:path w="262254" h="258445">
                <a:moveTo>
                  <a:pt x="118922" y="0"/>
                </a:moveTo>
                <a:lnTo>
                  <a:pt x="75882" y="12407"/>
                </a:lnTo>
                <a:lnTo>
                  <a:pt x="76393" y="21332"/>
                </a:lnTo>
                <a:lnTo>
                  <a:pt x="77064" y="28436"/>
                </a:lnTo>
                <a:lnTo>
                  <a:pt x="77130" y="36871"/>
                </a:lnTo>
                <a:lnTo>
                  <a:pt x="75120" y="42252"/>
                </a:lnTo>
                <a:lnTo>
                  <a:pt x="66434" y="50867"/>
                </a:lnTo>
                <a:lnTo>
                  <a:pt x="56418" y="55449"/>
                </a:lnTo>
                <a:lnTo>
                  <a:pt x="205483" y="55449"/>
                </a:lnTo>
                <a:lnTo>
                  <a:pt x="204237" y="52056"/>
                </a:lnTo>
                <a:lnTo>
                  <a:pt x="206940" y="45016"/>
                </a:lnTo>
                <a:lnTo>
                  <a:pt x="211442" y="38293"/>
                </a:lnTo>
                <a:lnTo>
                  <a:pt x="213728" y="30759"/>
                </a:lnTo>
                <a:lnTo>
                  <a:pt x="210684" y="29057"/>
                </a:lnTo>
                <a:lnTo>
                  <a:pt x="142405" y="29057"/>
                </a:lnTo>
                <a:lnTo>
                  <a:pt x="131010" y="24901"/>
                </a:lnTo>
                <a:lnTo>
                  <a:pt x="125930" y="17171"/>
                </a:lnTo>
                <a:lnTo>
                  <a:pt x="123216" y="8121"/>
                </a:lnTo>
                <a:lnTo>
                  <a:pt x="118922" y="0"/>
                </a:lnTo>
                <a:close/>
              </a:path>
              <a:path w="262254" h="258445">
                <a:moveTo>
                  <a:pt x="172504" y="7708"/>
                </a:moveTo>
                <a:lnTo>
                  <a:pt x="167640" y="17031"/>
                </a:lnTo>
                <a:lnTo>
                  <a:pt x="162036" y="24183"/>
                </a:lnTo>
                <a:lnTo>
                  <a:pt x="154141" y="28436"/>
                </a:lnTo>
                <a:lnTo>
                  <a:pt x="142405" y="29057"/>
                </a:lnTo>
                <a:lnTo>
                  <a:pt x="210684" y="29057"/>
                </a:lnTo>
                <a:lnTo>
                  <a:pt x="172504" y="770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362271" y="6039989"/>
            <a:ext cx="168910" cy="168275"/>
          </a:xfrm>
          <a:custGeom>
            <a:avLst/>
            <a:gdLst/>
            <a:ahLst/>
            <a:cxnLst/>
            <a:rect l="l" t="t" r="r" b="b"/>
            <a:pathLst>
              <a:path w="168909" h="168275">
                <a:moveTo>
                  <a:pt x="142400" y="137409"/>
                </a:moveTo>
                <a:lnTo>
                  <a:pt x="38969" y="137409"/>
                </a:lnTo>
                <a:lnTo>
                  <a:pt x="45543" y="138783"/>
                </a:lnTo>
                <a:lnTo>
                  <a:pt x="51828" y="144081"/>
                </a:lnTo>
                <a:lnTo>
                  <a:pt x="55549" y="148551"/>
                </a:lnTo>
                <a:lnTo>
                  <a:pt x="56083" y="155651"/>
                </a:lnTo>
                <a:lnTo>
                  <a:pt x="58750" y="163614"/>
                </a:lnTo>
                <a:lnTo>
                  <a:pt x="84366" y="168122"/>
                </a:lnTo>
                <a:lnTo>
                  <a:pt x="91044" y="154097"/>
                </a:lnTo>
                <a:lnTo>
                  <a:pt x="98952" y="148247"/>
                </a:lnTo>
                <a:lnTo>
                  <a:pt x="137651" y="148247"/>
                </a:lnTo>
                <a:lnTo>
                  <a:pt x="144945" y="142760"/>
                </a:lnTo>
                <a:lnTo>
                  <a:pt x="142400" y="137409"/>
                </a:lnTo>
                <a:close/>
              </a:path>
              <a:path w="168909" h="168275">
                <a:moveTo>
                  <a:pt x="137651" y="148247"/>
                </a:moveTo>
                <a:lnTo>
                  <a:pt x="98952" y="148247"/>
                </a:lnTo>
                <a:lnTo>
                  <a:pt x="108869" y="150388"/>
                </a:lnTo>
                <a:lnTo>
                  <a:pt x="121577" y="160337"/>
                </a:lnTo>
                <a:lnTo>
                  <a:pt x="137651" y="148247"/>
                </a:lnTo>
                <a:close/>
              </a:path>
              <a:path w="168909" h="168275">
                <a:moveTo>
                  <a:pt x="40391" y="86245"/>
                </a:moveTo>
                <a:lnTo>
                  <a:pt x="12077" y="86245"/>
                </a:lnTo>
                <a:lnTo>
                  <a:pt x="16014" y="90690"/>
                </a:lnTo>
                <a:lnTo>
                  <a:pt x="19151" y="100812"/>
                </a:lnTo>
                <a:lnTo>
                  <a:pt x="19363" y="108660"/>
                </a:lnTo>
                <a:lnTo>
                  <a:pt x="15631" y="113615"/>
                </a:lnTo>
                <a:lnTo>
                  <a:pt x="10825" y="117553"/>
                </a:lnTo>
                <a:lnTo>
                  <a:pt x="7594" y="122529"/>
                </a:lnTo>
                <a:lnTo>
                  <a:pt x="26073" y="146215"/>
                </a:lnTo>
                <a:lnTo>
                  <a:pt x="32386" y="139904"/>
                </a:lnTo>
                <a:lnTo>
                  <a:pt x="38969" y="137409"/>
                </a:lnTo>
                <a:lnTo>
                  <a:pt x="142400" y="137409"/>
                </a:lnTo>
                <a:lnTo>
                  <a:pt x="138665" y="129552"/>
                </a:lnTo>
                <a:lnTo>
                  <a:pt x="84658" y="129552"/>
                </a:lnTo>
                <a:lnTo>
                  <a:pt x="67328" y="126120"/>
                </a:lnTo>
                <a:lnTo>
                  <a:pt x="53144" y="116458"/>
                </a:lnTo>
                <a:lnTo>
                  <a:pt x="43554" y="102034"/>
                </a:lnTo>
                <a:lnTo>
                  <a:pt x="40391" y="86245"/>
                </a:lnTo>
                <a:close/>
              </a:path>
              <a:path w="168909" h="168275">
                <a:moveTo>
                  <a:pt x="155927" y="41224"/>
                </a:moveTo>
                <a:lnTo>
                  <a:pt x="83502" y="41224"/>
                </a:lnTo>
                <a:lnTo>
                  <a:pt x="100770" y="44715"/>
                </a:lnTo>
                <a:lnTo>
                  <a:pt x="115112" y="54133"/>
                </a:lnTo>
                <a:lnTo>
                  <a:pt x="124939" y="67952"/>
                </a:lnTo>
                <a:lnTo>
                  <a:pt x="128663" y="84645"/>
                </a:lnTo>
                <a:lnTo>
                  <a:pt x="125168" y="101565"/>
                </a:lnTo>
                <a:lnTo>
                  <a:pt x="115533" y="115847"/>
                </a:lnTo>
                <a:lnTo>
                  <a:pt x="101462" y="125755"/>
                </a:lnTo>
                <a:lnTo>
                  <a:pt x="84658" y="129552"/>
                </a:lnTo>
                <a:lnTo>
                  <a:pt x="138665" y="129552"/>
                </a:lnTo>
                <a:lnTo>
                  <a:pt x="138532" y="129273"/>
                </a:lnTo>
                <a:lnTo>
                  <a:pt x="139422" y="119705"/>
                </a:lnTo>
                <a:lnTo>
                  <a:pt x="147886" y="113615"/>
                </a:lnTo>
                <a:lnTo>
                  <a:pt x="164198" y="110566"/>
                </a:lnTo>
                <a:lnTo>
                  <a:pt x="168452" y="82346"/>
                </a:lnTo>
                <a:lnTo>
                  <a:pt x="151993" y="77762"/>
                </a:lnTo>
                <a:lnTo>
                  <a:pt x="149852" y="67782"/>
                </a:lnTo>
                <a:lnTo>
                  <a:pt x="149799" y="60617"/>
                </a:lnTo>
                <a:lnTo>
                  <a:pt x="152815" y="54602"/>
                </a:lnTo>
                <a:lnTo>
                  <a:pt x="159512" y="46367"/>
                </a:lnTo>
                <a:lnTo>
                  <a:pt x="156921" y="42710"/>
                </a:lnTo>
                <a:lnTo>
                  <a:pt x="155927" y="41224"/>
                </a:lnTo>
                <a:close/>
              </a:path>
              <a:path w="168909" h="168275">
                <a:moveTo>
                  <a:pt x="4495" y="58635"/>
                </a:moveTo>
                <a:lnTo>
                  <a:pt x="0" y="86728"/>
                </a:lnTo>
                <a:lnTo>
                  <a:pt x="12077" y="86245"/>
                </a:lnTo>
                <a:lnTo>
                  <a:pt x="40391" y="86245"/>
                </a:lnTo>
                <a:lnTo>
                  <a:pt x="40005" y="84315"/>
                </a:lnTo>
                <a:lnTo>
                  <a:pt x="43463" y="67782"/>
                </a:lnTo>
                <a:lnTo>
                  <a:pt x="47381" y="62090"/>
                </a:lnTo>
                <a:lnTo>
                  <a:pt x="8026" y="62090"/>
                </a:lnTo>
                <a:lnTo>
                  <a:pt x="4495" y="58635"/>
                </a:lnTo>
                <a:close/>
              </a:path>
              <a:path w="168909" h="168275">
                <a:moveTo>
                  <a:pt x="46456" y="7632"/>
                </a:moveTo>
                <a:lnTo>
                  <a:pt x="22263" y="25946"/>
                </a:lnTo>
                <a:lnTo>
                  <a:pt x="33020" y="43370"/>
                </a:lnTo>
                <a:lnTo>
                  <a:pt x="8026" y="62090"/>
                </a:lnTo>
                <a:lnTo>
                  <a:pt x="47381" y="62090"/>
                </a:lnTo>
                <a:lnTo>
                  <a:pt x="52909" y="54059"/>
                </a:lnTo>
                <a:lnTo>
                  <a:pt x="66777" y="44690"/>
                </a:lnTo>
                <a:lnTo>
                  <a:pt x="83502" y="41224"/>
                </a:lnTo>
                <a:lnTo>
                  <a:pt x="155927" y="41224"/>
                </a:lnTo>
                <a:lnTo>
                  <a:pt x="154330" y="38836"/>
                </a:lnTo>
                <a:lnTo>
                  <a:pt x="148539" y="31064"/>
                </a:lnTo>
                <a:lnTo>
                  <a:pt x="147265" y="29500"/>
                </a:lnTo>
                <a:lnTo>
                  <a:pt x="128901" y="29500"/>
                </a:lnTo>
                <a:lnTo>
                  <a:pt x="119265" y="28624"/>
                </a:lnTo>
                <a:lnTo>
                  <a:pt x="113501" y="21100"/>
                </a:lnTo>
                <a:lnTo>
                  <a:pt x="61194" y="21100"/>
                </a:lnTo>
                <a:lnTo>
                  <a:pt x="55576" y="18554"/>
                </a:lnTo>
                <a:lnTo>
                  <a:pt x="50994" y="13309"/>
                </a:lnTo>
                <a:lnTo>
                  <a:pt x="46456" y="7632"/>
                </a:lnTo>
                <a:close/>
              </a:path>
              <a:path w="168909" h="168275">
                <a:moveTo>
                  <a:pt x="142379" y="23355"/>
                </a:moveTo>
                <a:lnTo>
                  <a:pt x="128901" y="29500"/>
                </a:lnTo>
                <a:lnTo>
                  <a:pt x="147265" y="29500"/>
                </a:lnTo>
                <a:lnTo>
                  <a:pt x="145364" y="27165"/>
                </a:lnTo>
                <a:lnTo>
                  <a:pt x="142379" y="23355"/>
                </a:lnTo>
                <a:close/>
              </a:path>
              <a:path w="168909" h="168275">
                <a:moveTo>
                  <a:pt x="81864" y="0"/>
                </a:moveTo>
                <a:lnTo>
                  <a:pt x="83934" y="3809"/>
                </a:lnTo>
                <a:lnTo>
                  <a:pt x="78905" y="8788"/>
                </a:lnTo>
                <a:lnTo>
                  <a:pt x="74510" y="14719"/>
                </a:lnTo>
                <a:lnTo>
                  <a:pt x="68732" y="18554"/>
                </a:lnTo>
                <a:lnTo>
                  <a:pt x="61194" y="21100"/>
                </a:lnTo>
                <a:lnTo>
                  <a:pt x="113501" y="21100"/>
                </a:lnTo>
                <a:lnTo>
                  <a:pt x="113068" y="20535"/>
                </a:lnTo>
                <a:lnTo>
                  <a:pt x="109905" y="5041"/>
                </a:lnTo>
                <a:lnTo>
                  <a:pt x="8186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761517" y="6449192"/>
            <a:ext cx="147955" cy="74295"/>
          </a:xfrm>
          <a:custGeom>
            <a:avLst/>
            <a:gdLst/>
            <a:ahLst/>
            <a:cxnLst/>
            <a:rect l="l" t="t" r="r" b="b"/>
            <a:pathLst>
              <a:path w="147954" h="74295">
                <a:moveTo>
                  <a:pt x="140017" y="0"/>
                </a:moveTo>
                <a:lnTo>
                  <a:pt x="7886" y="0"/>
                </a:lnTo>
                <a:lnTo>
                  <a:pt x="203" y="7454"/>
                </a:lnTo>
                <a:lnTo>
                  <a:pt x="0" y="17475"/>
                </a:lnTo>
                <a:lnTo>
                  <a:pt x="1133" y="25194"/>
                </a:lnTo>
                <a:lnTo>
                  <a:pt x="4641" y="31278"/>
                </a:lnTo>
                <a:lnTo>
                  <a:pt x="10197" y="35293"/>
                </a:lnTo>
                <a:lnTo>
                  <a:pt x="17475" y="36804"/>
                </a:lnTo>
                <a:lnTo>
                  <a:pt x="20802" y="36842"/>
                </a:lnTo>
                <a:lnTo>
                  <a:pt x="21849" y="38442"/>
                </a:lnTo>
                <a:lnTo>
                  <a:pt x="48329" y="67984"/>
                </a:lnTo>
                <a:lnTo>
                  <a:pt x="63550" y="73926"/>
                </a:lnTo>
                <a:lnTo>
                  <a:pt x="84353" y="73926"/>
                </a:lnTo>
                <a:lnTo>
                  <a:pt x="84797" y="73583"/>
                </a:lnTo>
                <a:lnTo>
                  <a:pt x="85191" y="73037"/>
                </a:lnTo>
                <a:lnTo>
                  <a:pt x="85686" y="72923"/>
                </a:lnTo>
                <a:lnTo>
                  <a:pt x="118405" y="51808"/>
                </a:lnTo>
                <a:lnTo>
                  <a:pt x="125984" y="38442"/>
                </a:lnTo>
                <a:lnTo>
                  <a:pt x="128638" y="37160"/>
                </a:lnTo>
                <a:lnTo>
                  <a:pt x="147904" y="17475"/>
                </a:lnTo>
                <a:lnTo>
                  <a:pt x="147701" y="7454"/>
                </a:lnTo>
                <a:lnTo>
                  <a:pt x="14001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687574" y="6006264"/>
            <a:ext cx="296545" cy="368935"/>
          </a:xfrm>
          <a:custGeom>
            <a:avLst/>
            <a:gdLst/>
            <a:ahLst/>
            <a:cxnLst/>
            <a:rect l="l" t="t" r="r" b="b"/>
            <a:pathLst>
              <a:path w="296545" h="368935">
                <a:moveTo>
                  <a:pt x="167512" y="0"/>
                </a:moveTo>
                <a:lnTo>
                  <a:pt x="117465" y="2005"/>
                </a:lnTo>
                <a:lnTo>
                  <a:pt x="77163" y="16609"/>
                </a:lnTo>
                <a:lnTo>
                  <a:pt x="43798" y="41186"/>
                </a:lnTo>
                <a:lnTo>
                  <a:pt x="18837" y="73555"/>
                </a:lnTo>
                <a:lnTo>
                  <a:pt x="3748" y="111538"/>
                </a:lnTo>
                <a:lnTo>
                  <a:pt x="0" y="152951"/>
                </a:lnTo>
                <a:lnTo>
                  <a:pt x="9058" y="195617"/>
                </a:lnTo>
                <a:lnTo>
                  <a:pt x="17645" y="216779"/>
                </a:lnTo>
                <a:lnTo>
                  <a:pt x="27093" y="237622"/>
                </a:lnTo>
                <a:lnTo>
                  <a:pt x="46815" y="278979"/>
                </a:lnTo>
                <a:lnTo>
                  <a:pt x="56516" y="300407"/>
                </a:lnTo>
                <a:lnTo>
                  <a:pt x="64960" y="322218"/>
                </a:lnTo>
                <a:lnTo>
                  <a:pt x="71075" y="344775"/>
                </a:lnTo>
                <a:lnTo>
                  <a:pt x="73790" y="368438"/>
                </a:lnTo>
                <a:lnTo>
                  <a:pt x="222088" y="368438"/>
                </a:lnTo>
                <a:lnTo>
                  <a:pt x="223688" y="349390"/>
                </a:lnTo>
                <a:lnTo>
                  <a:pt x="227462" y="331811"/>
                </a:lnTo>
                <a:lnTo>
                  <a:pt x="107762" y="331811"/>
                </a:lnTo>
                <a:lnTo>
                  <a:pt x="107407" y="331557"/>
                </a:lnTo>
                <a:lnTo>
                  <a:pt x="106683" y="331265"/>
                </a:lnTo>
                <a:lnTo>
                  <a:pt x="97256" y="300942"/>
                </a:lnTo>
                <a:lnTo>
                  <a:pt x="84791" y="271837"/>
                </a:lnTo>
                <a:lnTo>
                  <a:pt x="70921" y="243278"/>
                </a:lnTo>
                <a:lnTo>
                  <a:pt x="57280" y="214590"/>
                </a:lnTo>
                <a:lnTo>
                  <a:pt x="42832" y="178022"/>
                </a:lnTo>
                <a:lnTo>
                  <a:pt x="37435" y="136798"/>
                </a:lnTo>
                <a:lnTo>
                  <a:pt x="42656" y="110370"/>
                </a:lnTo>
                <a:lnTo>
                  <a:pt x="54954" y="86373"/>
                </a:lnTo>
                <a:lnTo>
                  <a:pt x="73993" y="65023"/>
                </a:lnTo>
                <a:lnTo>
                  <a:pt x="115564" y="41181"/>
                </a:lnTo>
                <a:lnTo>
                  <a:pt x="160066" y="36919"/>
                </a:lnTo>
                <a:lnTo>
                  <a:pt x="246253" y="36919"/>
                </a:lnTo>
                <a:lnTo>
                  <a:pt x="212602" y="13459"/>
                </a:lnTo>
                <a:lnTo>
                  <a:pt x="167512" y="0"/>
                </a:lnTo>
                <a:close/>
              </a:path>
              <a:path w="296545" h="368935">
                <a:moveTo>
                  <a:pt x="246253" y="36919"/>
                </a:moveTo>
                <a:lnTo>
                  <a:pt x="160066" y="36919"/>
                </a:lnTo>
                <a:lnTo>
                  <a:pt x="201988" y="50419"/>
                </a:lnTo>
                <a:lnTo>
                  <a:pt x="235819" y="79861"/>
                </a:lnTo>
                <a:lnTo>
                  <a:pt x="256047" y="123430"/>
                </a:lnTo>
                <a:lnTo>
                  <a:pt x="258500" y="140690"/>
                </a:lnTo>
                <a:lnTo>
                  <a:pt x="257948" y="157628"/>
                </a:lnTo>
                <a:lnTo>
                  <a:pt x="240224" y="209182"/>
                </a:lnTo>
                <a:lnTo>
                  <a:pt x="213617" y="264959"/>
                </a:lnTo>
                <a:lnTo>
                  <a:pt x="206505" y="280405"/>
                </a:lnTo>
                <a:lnTo>
                  <a:pt x="199983" y="296069"/>
                </a:lnTo>
                <a:lnTo>
                  <a:pt x="194243" y="312031"/>
                </a:lnTo>
                <a:lnTo>
                  <a:pt x="189474" y="328370"/>
                </a:lnTo>
                <a:lnTo>
                  <a:pt x="189106" y="329805"/>
                </a:lnTo>
                <a:lnTo>
                  <a:pt x="186883" y="331786"/>
                </a:lnTo>
                <a:lnTo>
                  <a:pt x="107762" y="331811"/>
                </a:lnTo>
                <a:lnTo>
                  <a:pt x="227462" y="331811"/>
                </a:lnTo>
                <a:lnTo>
                  <a:pt x="227623" y="331059"/>
                </a:lnTo>
                <a:lnTo>
                  <a:pt x="233452" y="313314"/>
                </a:lnTo>
                <a:lnTo>
                  <a:pt x="240731" y="296023"/>
                </a:lnTo>
                <a:lnTo>
                  <a:pt x="250416" y="275421"/>
                </a:lnTo>
                <a:lnTo>
                  <a:pt x="270172" y="234394"/>
                </a:lnTo>
                <a:lnTo>
                  <a:pt x="279822" y="213778"/>
                </a:lnTo>
                <a:lnTo>
                  <a:pt x="288573" y="191213"/>
                </a:lnTo>
                <a:lnTo>
                  <a:pt x="294098" y="168126"/>
                </a:lnTo>
                <a:lnTo>
                  <a:pt x="295940" y="144446"/>
                </a:lnTo>
                <a:lnTo>
                  <a:pt x="293639" y="120102"/>
                </a:lnTo>
                <a:lnTo>
                  <a:pt x="278114" y="76163"/>
                </a:lnTo>
                <a:lnTo>
                  <a:pt x="250285" y="39731"/>
                </a:lnTo>
                <a:lnTo>
                  <a:pt x="246253" y="3691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761530" y="6393698"/>
            <a:ext cx="147955" cy="37465"/>
          </a:xfrm>
          <a:custGeom>
            <a:avLst/>
            <a:gdLst/>
            <a:ahLst/>
            <a:cxnLst/>
            <a:rect l="l" t="t" r="r" b="b"/>
            <a:pathLst>
              <a:path w="147954" h="37464">
                <a:moveTo>
                  <a:pt x="128968" y="0"/>
                </a:moveTo>
                <a:lnTo>
                  <a:pt x="18783" y="0"/>
                </a:lnTo>
                <a:lnTo>
                  <a:pt x="11046" y="1348"/>
                </a:lnTo>
                <a:lnTo>
                  <a:pt x="5110" y="5143"/>
                </a:lnTo>
                <a:lnTo>
                  <a:pt x="1315" y="11033"/>
                </a:lnTo>
                <a:lnTo>
                  <a:pt x="0" y="18669"/>
                </a:lnTo>
                <a:lnTo>
                  <a:pt x="1381" y="26085"/>
                </a:lnTo>
                <a:lnTo>
                  <a:pt x="5184" y="31837"/>
                </a:lnTo>
                <a:lnTo>
                  <a:pt x="11058" y="35580"/>
                </a:lnTo>
                <a:lnTo>
                  <a:pt x="18618" y="36918"/>
                </a:lnTo>
                <a:lnTo>
                  <a:pt x="74002" y="36931"/>
                </a:lnTo>
                <a:lnTo>
                  <a:pt x="128878" y="36918"/>
                </a:lnTo>
                <a:lnTo>
                  <a:pt x="136641" y="35610"/>
                </a:lnTo>
                <a:lnTo>
                  <a:pt x="142655" y="31884"/>
                </a:lnTo>
                <a:lnTo>
                  <a:pt x="146515" y="26072"/>
                </a:lnTo>
                <a:lnTo>
                  <a:pt x="147878" y="18542"/>
                </a:lnTo>
                <a:lnTo>
                  <a:pt x="146542" y="10947"/>
                </a:lnTo>
                <a:lnTo>
                  <a:pt x="142719" y="5099"/>
                </a:lnTo>
                <a:lnTo>
                  <a:pt x="136748" y="1336"/>
                </a:lnTo>
                <a:lnTo>
                  <a:pt x="12896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708083" y="5951486"/>
            <a:ext cx="52069" cy="52069"/>
          </a:xfrm>
          <a:custGeom>
            <a:avLst/>
            <a:gdLst/>
            <a:ahLst/>
            <a:cxnLst/>
            <a:rect l="l" t="t" r="r" b="b"/>
            <a:pathLst>
              <a:path w="52070" h="52070">
                <a:moveTo>
                  <a:pt x="32524" y="0"/>
                </a:moveTo>
                <a:lnTo>
                  <a:pt x="0" y="18757"/>
                </a:lnTo>
                <a:lnTo>
                  <a:pt x="19253" y="51993"/>
                </a:lnTo>
                <a:lnTo>
                  <a:pt x="51701" y="33083"/>
                </a:lnTo>
                <a:lnTo>
                  <a:pt x="3252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633687" y="6025931"/>
            <a:ext cx="52069" cy="52069"/>
          </a:xfrm>
          <a:custGeom>
            <a:avLst/>
            <a:gdLst/>
            <a:ahLst/>
            <a:cxnLst/>
            <a:rect l="l" t="t" r="r" b="b"/>
            <a:pathLst>
              <a:path w="52070" h="52070">
                <a:moveTo>
                  <a:pt x="18719" y="0"/>
                </a:moveTo>
                <a:lnTo>
                  <a:pt x="0" y="32512"/>
                </a:lnTo>
                <a:lnTo>
                  <a:pt x="33096" y="51650"/>
                </a:lnTo>
                <a:lnTo>
                  <a:pt x="51993" y="19189"/>
                </a:lnTo>
                <a:lnTo>
                  <a:pt x="1871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985277" y="6025922"/>
            <a:ext cx="52069" cy="52069"/>
          </a:xfrm>
          <a:custGeom>
            <a:avLst/>
            <a:gdLst/>
            <a:ahLst/>
            <a:cxnLst/>
            <a:rect l="l" t="t" r="r" b="b"/>
            <a:pathLst>
              <a:path w="52070" h="52070">
                <a:moveTo>
                  <a:pt x="33185" y="0"/>
                </a:moveTo>
                <a:lnTo>
                  <a:pt x="0" y="19215"/>
                </a:lnTo>
                <a:lnTo>
                  <a:pt x="18910" y="51650"/>
                </a:lnTo>
                <a:lnTo>
                  <a:pt x="52006" y="32499"/>
                </a:lnTo>
                <a:lnTo>
                  <a:pt x="3318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911221" y="5951470"/>
            <a:ext cx="52069" cy="52069"/>
          </a:xfrm>
          <a:custGeom>
            <a:avLst/>
            <a:gdLst/>
            <a:ahLst/>
            <a:cxnLst/>
            <a:rect l="l" t="t" r="r" b="b"/>
            <a:pathLst>
              <a:path w="52070" h="52070">
                <a:moveTo>
                  <a:pt x="19088" y="0"/>
                </a:moveTo>
                <a:lnTo>
                  <a:pt x="0" y="33159"/>
                </a:lnTo>
                <a:lnTo>
                  <a:pt x="32423" y="51955"/>
                </a:lnTo>
                <a:lnTo>
                  <a:pt x="51549" y="18757"/>
                </a:lnTo>
                <a:lnTo>
                  <a:pt x="1908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987989" y="6228515"/>
            <a:ext cx="49530" cy="52069"/>
          </a:xfrm>
          <a:custGeom>
            <a:avLst/>
            <a:gdLst/>
            <a:ahLst/>
            <a:cxnLst/>
            <a:rect l="l" t="t" r="r" b="b"/>
            <a:pathLst>
              <a:path w="49529" h="52070">
                <a:moveTo>
                  <a:pt x="15392" y="0"/>
                </a:moveTo>
                <a:lnTo>
                  <a:pt x="0" y="34480"/>
                </a:lnTo>
                <a:lnTo>
                  <a:pt x="30530" y="52082"/>
                </a:lnTo>
                <a:lnTo>
                  <a:pt x="49263" y="19596"/>
                </a:lnTo>
                <a:lnTo>
                  <a:pt x="1539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613895" y="615322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7769" y="0"/>
                </a:lnTo>
              </a:path>
            </a:pathLst>
          </a:custGeom>
          <a:ln w="3633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019203" y="6153239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7731" y="0"/>
                </a:lnTo>
              </a:path>
            </a:pathLst>
          </a:custGeom>
          <a:ln w="3632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817412" y="5950591"/>
            <a:ext cx="36195" cy="0"/>
          </a:xfrm>
          <a:custGeom>
            <a:avLst/>
            <a:gdLst/>
            <a:ahLst/>
            <a:cxnLst/>
            <a:rect l="l" t="t" r="r" b="b"/>
            <a:pathLst>
              <a:path w="36195">
                <a:moveTo>
                  <a:pt x="0" y="0"/>
                </a:moveTo>
                <a:lnTo>
                  <a:pt x="36207" y="0"/>
                </a:lnTo>
              </a:path>
            </a:pathLst>
          </a:custGeom>
          <a:ln w="37833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633685" y="6228633"/>
            <a:ext cx="49530" cy="52069"/>
          </a:xfrm>
          <a:custGeom>
            <a:avLst/>
            <a:gdLst/>
            <a:ahLst/>
            <a:cxnLst/>
            <a:rect l="l" t="t" r="r" b="b"/>
            <a:pathLst>
              <a:path w="49529" h="52070">
                <a:moveTo>
                  <a:pt x="33655" y="0"/>
                </a:moveTo>
                <a:lnTo>
                  <a:pt x="0" y="19494"/>
                </a:lnTo>
                <a:lnTo>
                  <a:pt x="18757" y="51968"/>
                </a:lnTo>
                <a:lnTo>
                  <a:pt x="49060" y="34480"/>
                </a:lnTo>
                <a:lnTo>
                  <a:pt x="3365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1091056" y="4314162"/>
            <a:ext cx="494030" cy="325120"/>
          </a:xfrm>
          <a:custGeom>
            <a:avLst/>
            <a:gdLst/>
            <a:ahLst/>
            <a:cxnLst/>
            <a:rect l="l" t="t" r="r" b="b"/>
            <a:pathLst>
              <a:path w="494029" h="325120">
                <a:moveTo>
                  <a:pt x="206374" y="76961"/>
                </a:moveTo>
                <a:lnTo>
                  <a:pt x="0" y="286283"/>
                </a:lnTo>
                <a:lnTo>
                  <a:pt x="13596" y="301090"/>
                </a:lnTo>
                <a:lnTo>
                  <a:pt x="20543" y="308830"/>
                </a:lnTo>
                <a:lnTo>
                  <a:pt x="27331" y="316852"/>
                </a:lnTo>
                <a:lnTo>
                  <a:pt x="33825" y="322985"/>
                </a:lnTo>
                <a:lnTo>
                  <a:pt x="40000" y="324808"/>
                </a:lnTo>
                <a:lnTo>
                  <a:pt x="46311" y="322651"/>
                </a:lnTo>
                <a:lnTo>
                  <a:pt x="53238" y="316839"/>
                </a:lnTo>
                <a:lnTo>
                  <a:pt x="195249" y="174078"/>
                </a:lnTo>
                <a:lnTo>
                  <a:pt x="200990" y="169084"/>
                </a:lnTo>
                <a:lnTo>
                  <a:pt x="206259" y="166906"/>
                </a:lnTo>
                <a:lnTo>
                  <a:pt x="369574" y="166906"/>
                </a:lnTo>
                <a:lnTo>
                  <a:pt x="380980" y="155276"/>
                </a:lnTo>
                <a:lnTo>
                  <a:pt x="288728" y="155276"/>
                </a:lnTo>
                <a:lnTo>
                  <a:pt x="281197" y="151428"/>
                </a:lnTo>
                <a:lnTo>
                  <a:pt x="270027" y="140411"/>
                </a:lnTo>
                <a:lnTo>
                  <a:pt x="254241" y="124383"/>
                </a:lnTo>
                <a:lnTo>
                  <a:pt x="206374" y="76961"/>
                </a:lnTo>
                <a:close/>
              </a:path>
              <a:path w="494029" h="325120">
                <a:moveTo>
                  <a:pt x="369574" y="166906"/>
                </a:moveTo>
                <a:lnTo>
                  <a:pt x="206259" y="166906"/>
                </a:lnTo>
                <a:lnTo>
                  <a:pt x="211467" y="168124"/>
                </a:lnTo>
                <a:lnTo>
                  <a:pt x="217030" y="173316"/>
                </a:lnTo>
                <a:lnTo>
                  <a:pt x="220548" y="177736"/>
                </a:lnTo>
                <a:lnTo>
                  <a:pt x="224891" y="181508"/>
                </a:lnTo>
                <a:lnTo>
                  <a:pt x="290461" y="247573"/>
                </a:lnTo>
                <a:lnTo>
                  <a:pt x="369574" y="166906"/>
                </a:lnTo>
                <a:close/>
              </a:path>
              <a:path w="494029" h="325120">
                <a:moveTo>
                  <a:pt x="494017" y="0"/>
                </a:moveTo>
                <a:lnTo>
                  <a:pt x="364070" y="13004"/>
                </a:lnTo>
                <a:lnTo>
                  <a:pt x="371036" y="20203"/>
                </a:lnTo>
                <a:lnTo>
                  <a:pt x="377002" y="26458"/>
                </a:lnTo>
                <a:lnTo>
                  <a:pt x="382430" y="31930"/>
                </a:lnTo>
                <a:lnTo>
                  <a:pt x="387781" y="36779"/>
                </a:lnTo>
                <a:lnTo>
                  <a:pt x="393503" y="42676"/>
                </a:lnTo>
                <a:lnTo>
                  <a:pt x="395705" y="48294"/>
                </a:lnTo>
                <a:lnTo>
                  <a:pt x="394084" y="54213"/>
                </a:lnTo>
                <a:lnTo>
                  <a:pt x="388340" y="61010"/>
                </a:lnTo>
                <a:lnTo>
                  <a:pt x="367745" y="80823"/>
                </a:lnTo>
                <a:lnTo>
                  <a:pt x="347470" y="100974"/>
                </a:lnTo>
                <a:lnTo>
                  <a:pt x="307200" y="141566"/>
                </a:lnTo>
                <a:lnTo>
                  <a:pt x="296202" y="151980"/>
                </a:lnTo>
                <a:lnTo>
                  <a:pt x="288728" y="155276"/>
                </a:lnTo>
                <a:lnTo>
                  <a:pt x="380980" y="155276"/>
                </a:lnTo>
                <a:lnTo>
                  <a:pt x="443687" y="91338"/>
                </a:lnTo>
                <a:lnTo>
                  <a:pt x="486098" y="91338"/>
                </a:lnTo>
                <a:lnTo>
                  <a:pt x="494017" y="0"/>
                </a:lnTo>
                <a:close/>
              </a:path>
              <a:path w="494029" h="325120">
                <a:moveTo>
                  <a:pt x="486098" y="91338"/>
                </a:moveTo>
                <a:lnTo>
                  <a:pt x="443687" y="91338"/>
                </a:lnTo>
                <a:lnTo>
                  <a:pt x="478205" y="128536"/>
                </a:lnTo>
                <a:lnTo>
                  <a:pt x="482942" y="127736"/>
                </a:lnTo>
                <a:lnTo>
                  <a:pt x="486098" y="9133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1474374" y="4448362"/>
            <a:ext cx="62230" cy="308610"/>
          </a:xfrm>
          <a:custGeom>
            <a:avLst/>
            <a:gdLst/>
            <a:ahLst/>
            <a:cxnLst/>
            <a:rect l="l" t="t" r="r" b="b"/>
            <a:pathLst>
              <a:path w="62229" h="308610">
                <a:moveTo>
                  <a:pt x="60121" y="0"/>
                </a:moveTo>
                <a:lnTo>
                  <a:pt x="21688" y="38819"/>
                </a:lnTo>
                <a:lnTo>
                  <a:pt x="444" y="74447"/>
                </a:lnTo>
                <a:lnTo>
                  <a:pt x="42" y="122148"/>
                </a:lnTo>
                <a:lnTo>
                  <a:pt x="0" y="265252"/>
                </a:lnTo>
                <a:lnTo>
                  <a:pt x="683" y="290264"/>
                </a:lnTo>
                <a:lnTo>
                  <a:pt x="5467" y="303002"/>
                </a:lnTo>
                <a:lnTo>
                  <a:pt x="18452" y="307693"/>
                </a:lnTo>
                <a:lnTo>
                  <a:pt x="43738" y="308559"/>
                </a:lnTo>
                <a:lnTo>
                  <a:pt x="52659" y="307693"/>
                </a:lnTo>
                <a:lnTo>
                  <a:pt x="58143" y="304628"/>
                </a:lnTo>
                <a:lnTo>
                  <a:pt x="60933" y="298911"/>
                </a:lnTo>
                <a:lnTo>
                  <a:pt x="61661" y="290264"/>
                </a:lnTo>
                <a:lnTo>
                  <a:pt x="61422" y="235972"/>
                </a:lnTo>
                <a:lnTo>
                  <a:pt x="61341" y="14478"/>
                </a:lnTo>
                <a:lnTo>
                  <a:pt x="60744" y="9677"/>
                </a:lnTo>
                <a:lnTo>
                  <a:pt x="601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1303686" y="4530595"/>
            <a:ext cx="62230" cy="226695"/>
          </a:xfrm>
          <a:custGeom>
            <a:avLst/>
            <a:gdLst/>
            <a:ahLst/>
            <a:cxnLst/>
            <a:rect l="l" t="t" r="r" b="b"/>
            <a:pathLst>
              <a:path w="62229" h="226695">
                <a:moveTo>
                  <a:pt x="0" y="0"/>
                </a:moveTo>
                <a:lnTo>
                  <a:pt x="0" y="179920"/>
                </a:lnTo>
                <a:lnTo>
                  <a:pt x="748" y="207644"/>
                </a:lnTo>
                <a:lnTo>
                  <a:pt x="5997" y="221648"/>
                </a:lnTo>
                <a:lnTo>
                  <a:pt x="20252" y="226367"/>
                </a:lnTo>
                <a:lnTo>
                  <a:pt x="48018" y="226237"/>
                </a:lnTo>
                <a:lnTo>
                  <a:pt x="58572" y="225907"/>
                </a:lnTo>
                <a:lnTo>
                  <a:pt x="61620" y="222427"/>
                </a:lnTo>
                <a:lnTo>
                  <a:pt x="61524" y="207644"/>
                </a:lnTo>
                <a:lnTo>
                  <a:pt x="61402" y="179920"/>
                </a:lnTo>
                <a:lnTo>
                  <a:pt x="61303" y="103625"/>
                </a:lnTo>
                <a:lnTo>
                  <a:pt x="60960" y="61531"/>
                </a:lnTo>
                <a:lnTo>
                  <a:pt x="27616" y="2542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1389003" y="4534282"/>
            <a:ext cx="62230" cy="222885"/>
          </a:xfrm>
          <a:custGeom>
            <a:avLst/>
            <a:gdLst/>
            <a:ahLst/>
            <a:cxnLst/>
            <a:rect l="l" t="t" r="r" b="b"/>
            <a:pathLst>
              <a:path w="62229" h="222885">
                <a:moveTo>
                  <a:pt x="59805" y="0"/>
                </a:moveTo>
                <a:lnTo>
                  <a:pt x="45876" y="13995"/>
                </a:lnTo>
                <a:lnTo>
                  <a:pt x="32995" y="26897"/>
                </a:lnTo>
                <a:lnTo>
                  <a:pt x="20675" y="39503"/>
                </a:lnTo>
                <a:lnTo>
                  <a:pt x="420" y="72402"/>
                </a:lnTo>
                <a:lnTo>
                  <a:pt x="0" y="98772"/>
                </a:lnTo>
                <a:lnTo>
                  <a:pt x="26" y="177901"/>
                </a:lnTo>
                <a:lnTo>
                  <a:pt x="739" y="203982"/>
                </a:lnTo>
                <a:lnTo>
                  <a:pt x="5729" y="217238"/>
                </a:lnTo>
                <a:lnTo>
                  <a:pt x="19272" y="222005"/>
                </a:lnTo>
                <a:lnTo>
                  <a:pt x="45645" y="222618"/>
                </a:lnTo>
                <a:lnTo>
                  <a:pt x="58751" y="222618"/>
                </a:lnTo>
                <a:lnTo>
                  <a:pt x="61761" y="218211"/>
                </a:lnTo>
                <a:lnTo>
                  <a:pt x="61648" y="203982"/>
                </a:lnTo>
                <a:lnTo>
                  <a:pt x="61392" y="159114"/>
                </a:lnTo>
                <a:lnTo>
                  <a:pt x="61322" y="13869"/>
                </a:lnTo>
                <a:lnTo>
                  <a:pt x="60593" y="9258"/>
                </a:lnTo>
                <a:lnTo>
                  <a:pt x="598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1218319" y="4539858"/>
            <a:ext cx="62230" cy="217170"/>
          </a:xfrm>
          <a:custGeom>
            <a:avLst/>
            <a:gdLst/>
            <a:ahLst/>
            <a:cxnLst/>
            <a:rect l="l" t="t" r="r" b="b"/>
            <a:pathLst>
              <a:path w="62229" h="217170">
                <a:moveTo>
                  <a:pt x="53520" y="216415"/>
                </a:moveTo>
                <a:lnTo>
                  <a:pt x="23212" y="216415"/>
                </a:lnTo>
                <a:lnTo>
                  <a:pt x="34025" y="216452"/>
                </a:lnTo>
                <a:lnTo>
                  <a:pt x="44578" y="216992"/>
                </a:lnTo>
                <a:lnTo>
                  <a:pt x="53148" y="216623"/>
                </a:lnTo>
                <a:lnTo>
                  <a:pt x="53520" y="216415"/>
                </a:lnTo>
                <a:close/>
              </a:path>
              <a:path w="62229" h="217170">
                <a:moveTo>
                  <a:pt x="60008" y="0"/>
                </a:moveTo>
                <a:lnTo>
                  <a:pt x="20591" y="39233"/>
                </a:lnTo>
                <a:lnTo>
                  <a:pt x="407" y="72390"/>
                </a:lnTo>
                <a:lnTo>
                  <a:pt x="0" y="98826"/>
                </a:lnTo>
                <a:lnTo>
                  <a:pt x="26" y="216725"/>
                </a:lnTo>
                <a:lnTo>
                  <a:pt x="23212" y="216415"/>
                </a:lnTo>
                <a:lnTo>
                  <a:pt x="53520" y="216415"/>
                </a:lnTo>
                <a:lnTo>
                  <a:pt x="58408" y="213682"/>
                </a:lnTo>
                <a:lnTo>
                  <a:pt x="61030" y="208042"/>
                </a:lnTo>
                <a:lnTo>
                  <a:pt x="61685" y="199580"/>
                </a:lnTo>
                <a:lnTo>
                  <a:pt x="61376" y="154372"/>
                </a:lnTo>
                <a:lnTo>
                  <a:pt x="61342" y="13449"/>
                </a:lnTo>
                <a:lnTo>
                  <a:pt x="60618" y="8153"/>
                </a:lnTo>
                <a:lnTo>
                  <a:pt x="600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1132967" y="4629258"/>
            <a:ext cx="62230" cy="128270"/>
          </a:xfrm>
          <a:custGeom>
            <a:avLst/>
            <a:gdLst/>
            <a:ahLst/>
            <a:cxnLst/>
            <a:rect l="l" t="t" r="r" b="b"/>
            <a:pathLst>
              <a:path w="62229" h="128270">
                <a:moveTo>
                  <a:pt x="58895" y="127100"/>
                </a:moveTo>
                <a:lnTo>
                  <a:pt x="35756" y="127100"/>
                </a:lnTo>
                <a:lnTo>
                  <a:pt x="46810" y="127457"/>
                </a:lnTo>
                <a:lnTo>
                  <a:pt x="57833" y="128054"/>
                </a:lnTo>
                <a:lnTo>
                  <a:pt x="58895" y="127100"/>
                </a:lnTo>
                <a:close/>
              </a:path>
              <a:path w="62229" h="128270">
                <a:moveTo>
                  <a:pt x="59332" y="0"/>
                </a:moveTo>
                <a:lnTo>
                  <a:pt x="19718" y="37090"/>
                </a:lnTo>
                <a:lnTo>
                  <a:pt x="0" y="76446"/>
                </a:lnTo>
                <a:lnTo>
                  <a:pt x="10" y="127266"/>
                </a:lnTo>
                <a:lnTo>
                  <a:pt x="58895" y="127100"/>
                </a:lnTo>
                <a:lnTo>
                  <a:pt x="61821" y="124472"/>
                </a:lnTo>
                <a:lnTo>
                  <a:pt x="61618" y="113093"/>
                </a:lnTo>
                <a:lnTo>
                  <a:pt x="61336" y="87495"/>
                </a:lnTo>
                <a:lnTo>
                  <a:pt x="61288" y="6769"/>
                </a:lnTo>
                <a:lnTo>
                  <a:pt x="59891" y="2857"/>
                </a:lnTo>
                <a:lnTo>
                  <a:pt x="593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1091054" y="5291847"/>
            <a:ext cx="528955" cy="163195"/>
          </a:xfrm>
          <a:custGeom>
            <a:avLst/>
            <a:gdLst/>
            <a:ahLst/>
            <a:cxnLst/>
            <a:rect l="l" t="t" r="r" b="b"/>
            <a:pathLst>
              <a:path w="528954" h="163195">
                <a:moveTo>
                  <a:pt x="265341" y="0"/>
                </a:moveTo>
                <a:lnTo>
                  <a:pt x="263271" y="0"/>
                </a:lnTo>
                <a:lnTo>
                  <a:pt x="256527" y="3289"/>
                </a:lnTo>
                <a:lnTo>
                  <a:pt x="249834" y="6705"/>
                </a:lnTo>
                <a:lnTo>
                  <a:pt x="2552" y="120840"/>
                </a:lnTo>
                <a:lnTo>
                  <a:pt x="1270" y="121310"/>
                </a:lnTo>
                <a:lnTo>
                  <a:pt x="0" y="121831"/>
                </a:lnTo>
                <a:lnTo>
                  <a:pt x="0" y="142481"/>
                </a:lnTo>
                <a:lnTo>
                  <a:pt x="40043" y="142481"/>
                </a:lnTo>
                <a:lnTo>
                  <a:pt x="41109" y="145707"/>
                </a:lnTo>
                <a:lnTo>
                  <a:pt x="41732" y="148793"/>
                </a:lnTo>
                <a:lnTo>
                  <a:pt x="47650" y="160528"/>
                </a:lnTo>
                <a:lnTo>
                  <a:pt x="55753" y="162725"/>
                </a:lnTo>
                <a:lnTo>
                  <a:pt x="465861" y="162674"/>
                </a:lnTo>
                <a:lnTo>
                  <a:pt x="468096" y="162521"/>
                </a:lnTo>
                <a:lnTo>
                  <a:pt x="479107" y="160985"/>
                </a:lnTo>
                <a:lnTo>
                  <a:pt x="485355" y="155206"/>
                </a:lnTo>
                <a:lnTo>
                  <a:pt x="487641" y="145237"/>
                </a:lnTo>
                <a:lnTo>
                  <a:pt x="488416" y="142189"/>
                </a:lnTo>
                <a:lnTo>
                  <a:pt x="528523" y="142189"/>
                </a:lnTo>
                <a:lnTo>
                  <a:pt x="528523" y="136944"/>
                </a:lnTo>
                <a:lnTo>
                  <a:pt x="528243" y="132130"/>
                </a:lnTo>
                <a:lnTo>
                  <a:pt x="528904" y="123380"/>
                </a:lnTo>
                <a:lnTo>
                  <a:pt x="527583" y="121437"/>
                </a:lnTo>
                <a:lnTo>
                  <a:pt x="269125" y="2260"/>
                </a:lnTo>
                <a:lnTo>
                  <a:pt x="267258" y="1066"/>
                </a:lnTo>
                <a:lnTo>
                  <a:pt x="2653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1091052" y="5800110"/>
            <a:ext cx="528955" cy="0"/>
          </a:xfrm>
          <a:custGeom>
            <a:avLst/>
            <a:gdLst/>
            <a:ahLst/>
            <a:cxnLst/>
            <a:rect l="l" t="t" r="r" b="b"/>
            <a:pathLst>
              <a:path w="528954">
                <a:moveTo>
                  <a:pt x="0" y="0"/>
                </a:moveTo>
                <a:lnTo>
                  <a:pt x="528701" y="0"/>
                </a:lnTo>
              </a:path>
            </a:pathLst>
          </a:custGeom>
          <a:ln w="4071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1131330" y="5475065"/>
            <a:ext cx="448309" cy="284480"/>
          </a:xfrm>
          <a:custGeom>
            <a:avLst/>
            <a:gdLst/>
            <a:ahLst/>
            <a:cxnLst/>
            <a:rect l="l" t="t" r="r" b="b"/>
            <a:pathLst>
              <a:path w="448309" h="284479">
                <a:moveTo>
                  <a:pt x="23202" y="243700"/>
                </a:moveTo>
                <a:lnTo>
                  <a:pt x="9512" y="245122"/>
                </a:lnTo>
                <a:lnTo>
                  <a:pt x="2362" y="251332"/>
                </a:lnTo>
                <a:lnTo>
                  <a:pt x="165" y="267385"/>
                </a:lnTo>
                <a:lnTo>
                  <a:pt x="380" y="275640"/>
                </a:lnTo>
                <a:lnTo>
                  <a:pt x="0" y="284111"/>
                </a:lnTo>
                <a:lnTo>
                  <a:pt x="447763" y="284111"/>
                </a:lnTo>
                <a:lnTo>
                  <a:pt x="447750" y="267385"/>
                </a:lnTo>
                <a:lnTo>
                  <a:pt x="446251" y="257210"/>
                </a:lnTo>
                <a:lnTo>
                  <a:pt x="441832" y="249823"/>
                </a:lnTo>
                <a:lnTo>
                  <a:pt x="434519" y="245334"/>
                </a:lnTo>
                <a:lnTo>
                  <a:pt x="425144" y="243890"/>
                </a:lnTo>
                <a:lnTo>
                  <a:pt x="28917" y="243890"/>
                </a:lnTo>
                <a:lnTo>
                  <a:pt x="23202" y="243700"/>
                </a:lnTo>
                <a:close/>
              </a:path>
              <a:path w="448309" h="284479">
                <a:moveTo>
                  <a:pt x="101993" y="0"/>
                </a:moveTo>
                <a:lnTo>
                  <a:pt x="41236" y="0"/>
                </a:lnTo>
                <a:lnTo>
                  <a:pt x="41236" y="243751"/>
                </a:lnTo>
                <a:lnTo>
                  <a:pt x="34582" y="243751"/>
                </a:lnTo>
                <a:lnTo>
                  <a:pt x="28917" y="243890"/>
                </a:lnTo>
                <a:lnTo>
                  <a:pt x="425144" y="243890"/>
                </a:lnTo>
                <a:lnTo>
                  <a:pt x="424319" y="243763"/>
                </a:lnTo>
                <a:lnTo>
                  <a:pt x="406819" y="243751"/>
                </a:lnTo>
                <a:lnTo>
                  <a:pt x="406819" y="243446"/>
                </a:lnTo>
                <a:lnTo>
                  <a:pt x="101993" y="243446"/>
                </a:lnTo>
                <a:lnTo>
                  <a:pt x="101993" y="0"/>
                </a:lnTo>
                <a:close/>
              </a:path>
              <a:path w="448309" h="284479">
                <a:moveTo>
                  <a:pt x="203441" y="38"/>
                </a:moveTo>
                <a:lnTo>
                  <a:pt x="142620" y="38"/>
                </a:lnTo>
                <a:lnTo>
                  <a:pt x="142620" y="243446"/>
                </a:lnTo>
                <a:lnTo>
                  <a:pt x="406819" y="243446"/>
                </a:lnTo>
                <a:lnTo>
                  <a:pt x="203441" y="243357"/>
                </a:lnTo>
                <a:lnTo>
                  <a:pt x="203441" y="38"/>
                </a:lnTo>
                <a:close/>
              </a:path>
              <a:path w="448309" h="284479">
                <a:moveTo>
                  <a:pt x="305117" y="114"/>
                </a:moveTo>
                <a:lnTo>
                  <a:pt x="244424" y="114"/>
                </a:lnTo>
                <a:lnTo>
                  <a:pt x="244424" y="243357"/>
                </a:lnTo>
                <a:lnTo>
                  <a:pt x="406819" y="243357"/>
                </a:lnTo>
                <a:lnTo>
                  <a:pt x="305117" y="243268"/>
                </a:lnTo>
                <a:lnTo>
                  <a:pt x="305117" y="114"/>
                </a:lnTo>
                <a:close/>
              </a:path>
              <a:path w="448309" h="284479">
                <a:moveTo>
                  <a:pt x="406819" y="177"/>
                </a:moveTo>
                <a:lnTo>
                  <a:pt x="345909" y="177"/>
                </a:lnTo>
                <a:lnTo>
                  <a:pt x="345909" y="243268"/>
                </a:lnTo>
                <a:lnTo>
                  <a:pt x="406819" y="243268"/>
                </a:lnTo>
                <a:lnTo>
                  <a:pt x="406819" y="1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1679955" y="5390543"/>
            <a:ext cx="407670" cy="405765"/>
          </a:xfrm>
          <a:custGeom>
            <a:avLst/>
            <a:gdLst/>
            <a:ahLst/>
            <a:cxnLst/>
            <a:rect l="l" t="t" r="r" b="b"/>
            <a:pathLst>
              <a:path w="407670" h="405764">
                <a:moveTo>
                  <a:pt x="259213" y="356704"/>
                </a:moveTo>
                <a:lnTo>
                  <a:pt x="149364" y="356704"/>
                </a:lnTo>
                <a:lnTo>
                  <a:pt x="158508" y="362877"/>
                </a:lnTo>
                <a:lnTo>
                  <a:pt x="163156" y="367969"/>
                </a:lnTo>
                <a:lnTo>
                  <a:pt x="163766" y="372579"/>
                </a:lnTo>
                <a:lnTo>
                  <a:pt x="164425" y="380604"/>
                </a:lnTo>
                <a:lnTo>
                  <a:pt x="164424" y="392950"/>
                </a:lnTo>
                <a:lnTo>
                  <a:pt x="164337" y="397100"/>
                </a:lnTo>
                <a:lnTo>
                  <a:pt x="164210" y="405625"/>
                </a:lnTo>
                <a:lnTo>
                  <a:pt x="243243" y="405625"/>
                </a:lnTo>
                <a:lnTo>
                  <a:pt x="243243" y="400494"/>
                </a:lnTo>
                <a:lnTo>
                  <a:pt x="243636" y="396671"/>
                </a:lnTo>
                <a:lnTo>
                  <a:pt x="243166" y="392950"/>
                </a:lnTo>
                <a:lnTo>
                  <a:pt x="242506" y="378787"/>
                </a:lnTo>
                <a:lnTo>
                  <a:pt x="245406" y="366961"/>
                </a:lnTo>
                <a:lnTo>
                  <a:pt x="253448" y="358405"/>
                </a:lnTo>
                <a:lnTo>
                  <a:pt x="259213" y="356704"/>
                </a:lnTo>
                <a:close/>
              </a:path>
              <a:path w="407670" h="405764">
                <a:moveTo>
                  <a:pt x="112414" y="241836"/>
                </a:moveTo>
                <a:lnTo>
                  <a:pt x="34830" y="241836"/>
                </a:lnTo>
                <a:lnTo>
                  <a:pt x="41849" y="244106"/>
                </a:lnTo>
                <a:lnTo>
                  <a:pt x="46930" y="249348"/>
                </a:lnTo>
                <a:lnTo>
                  <a:pt x="49999" y="258152"/>
                </a:lnTo>
                <a:lnTo>
                  <a:pt x="51473" y="265874"/>
                </a:lnTo>
                <a:lnTo>
                  <a:pt x="56946" y="272770"/>
                </a:lnTo>
                <a:lnTo>
                  <a:pt x="59982" y="284924"/>
                </a:lnTo>
                <a:lnTo>
                  <a:pt x="59296" y="291655"/>
                </a:lnTo>
                <a:lnTo>
                  <a:pt x="56527" y="294855"/>
                </a:lnTo>
                <a:lnTo>
                  <a:pt x="50965" y="300742"/>
                </a:lnTo>
                <a:lnTo>
                  <a:pt x="45024" y="306265"/>
                </a:lnTo>
                <a:lnTo>
                  <a:pt x="32931" y="316903"/>
                </a:lnTo>
                <a:lnTo>
                  <a:pt x="90677" y="375577"/>
                </a:lnTo>
                <a:lnTo>
                  <a:pt x="94792" y="370179"/>
                </a:lnTo>
                <a:lnTo>
                  <a:pt x="98717" y="365391"/>
                </a:lnTo>
                <a:lnTo>
                  <a:pt x="102247" y="360362"/>
                </a:lnTo>
                <a:lnTo>
                  <a:pt x="109653" y="352002"/>
                </a:lnTo>
                <a:lnTo>
                  <a:pt x="117803" y="347670"/>
                </a:lnTo>
                <a:lnTo>
                  <a:pt x="281343" y="347670"/>
                </a:lnTo>
                <a:lnTo>
                  <a:pt x="286410" y="344449"/>
                </a:lnTo>
                <a:lnTo>
                  <a:pt x="348783" y="344449"/>
                </a:lnTo>
                <a:lnTo>
                  <a:pt x="376046" y="317550"/>
                </a:lnTo>
                <a:lnTo>
                  <a:pt x="371830" y="314083"/>
                </a:lnTo>
                <a:lnTo>
                  <a:pt x="367195" y="310807"/>
                </a:lnTo>
                <a:lnTo>
                  <a:pt x="363181" y="306882"/>
                </a:lnTo>
                <a:lnTo>
                  <a:pt x="359387" y="302996"/>
                </a:lnTo>
                <a:lnTo>
                  <a:pt x="201612" y="302996"/>
                </a:lnTo>
                <a:lnTo>
                  <a:pt x="161653" y="293719"/>
                </a:lnTo>
                <a:lnTo>
                  <a:pt x="130922" y="271662"/>
                </a:lnTo>
                <a:lnTo>
                  <a:pt x="112414" y="241836"/>
                </a:lnTo>
                <a:close/>
              </a:path>
              <a:path w="407670" h="405764">
                <a:moveTo>
                  <a:pt x="348783" y="344449"/>
                </a:moveTo>
                <a:lnTo>
                  <a:pt x="286410" y="344449"/>
                </a:lnTo>
                <a:lnTo>
                  <a:pt x="291325" y="344995"/>
                </a:lnTo>
                <a:lnTo>
                  <a:pt x="296798" y="351383"/>
                </a:lnTo>
                <a:lnTo>
                  <a:pt x="302390" y="357489"/>
                </a:lnTo>
                <a:lnTo>
                  <a:pt x="308171" y="363218"/>
                </a:lnTo>
                <a:lnTo>
                  <a:pt x="319163" y="373672"/>
                </a:lnTo>
                <a:lnTo>
                  <a:pt x="348783" y="344449"/>
                </a:lnTo>
                <a:close/>
              </a:path>
              <a:path w="407670" h="405764">
                <a:moveTo>
                  <a:pt x="281343" y="347670"/>
                </a:moveTo>
                <a:lnTo>
                  <a:pt x="117803" y="347670"/>
                </a:lnTo>
                <a:lnTo>
                  <a:pt x="126941" y="347912"/>
                </a:lnTo>
                <a:lnTo>
                  <a:pt x="137312" y="353275"/>
                </a:lnTo>
                <a:lnTo>
                  <a:pt x="142074" y="356755"/>
                </a:lnTo>
                <a:lnTo>
                  <a:pt x="259213" y="356704"/>
                </a:lnTo>
                <a:lnTo>
                  <a:pt x="268211" y="354050"/>
                </a:lnTo>
                <a:lnTo>
                  <a:pt x="272211" y="353631"/>
                </a:lnTo>
                <a:lnTo>
                  <a:pt x="276161" y="350964"/>
                </a:lnTo>
                <a:lnTo>
                  <a:pt x="281343" y="347670"/>
                </a:lnTo>
                <a:close/>
              </a:path>
              <a:path w="407670" h="405764">
                <a:moveTo>
                  <a:pt x="359591" y="104114"/>
                </a:moveTo>
                <a:lnTo>
                  <a:pt x="205816" y="104114"/>
                </a:lnTo>
                <a:lnTo>
                  <a:pt x="243698" y="113126"/>
                </a:lnTo>
                <a:lnTo>
                  <a:pt x="275035" y="135377"/>
                </a:lnTo>
                <a:lnTo>
                  <a:pt x="296179" y="167117"/>
                </a:lnTo>
                <a:lnTo>
                  <a:pt x="303479" y="204597"/>
                </a:lnTo>
                <a:lnTo>
                  <a:pt x="294691" y="243619"/>
                </a:lnTo>
                <a:lnTo>
                  <a:pt x="272462" y="275385"/>
                </a:lnTo>
                <a:lnTo>
                  <a:pt x="240274" y="296356"/>
                </a:lnTo>
                <a:lnTo>
                  <a:pt x="201612" y="302996"/>
                </a:lnTo>
                <a:lnTo>
                  <a:pt x="359387" y="302996"/>
                </a:lnTo>
                <a:lnTo>
                  <a:pt x="353271" y="296731"/>
                </a:lnTo>
                <a:lnTo>
                  <a:pt x="349132" y="289201"/>
                </a:lnTo>
                <a:lnTo>
                  <a:pt x="349980" y="280590"/>
                </a:lnTo>
                <a:lnTo>
                  <a:pt x="355028" y="267195"/>
                </a:lnTo>
                <a:lnTo>
                  <a:pt x="357162" y="261937"/>
                </a:lnTo>
                <a:lnTo>
                  <a:pt x="360095" y="256819"/>
                </a:lnTo>
                <a:lnTo>
                  <a:pt x="362737" y="243484"/>
                </a:lnTo>
                <a:lnTo>
                  <a:pt x="367220" y="241769"/>
                </a:lnTo>
                <a:lnTo>
                  <a:pt x="407174" y="241769"/>
                </a:lnTo>
                <a:lnTo>
                  <a:pt x="407174" y="165802"/>
                </a:lnTo>
                <a:lnTo>
                  <a:pt x="384375" y="165802"/>
                </a:lnTo>
                <a:lnTo>
                  <a:pt x="367815" y="160213"/>
                </a:lnTo>
                <a:lnTo>
                  <a:pt x="356502" y="146628"/>
                </a:lnTo>
                <a:lnTo>
                  <a:pt x="349440" y="126758"/>
                </a:lnTo>
                <a:lnTo>
                  <a:pt x="348399" y="122301"/>
                </a:lnTo>
                <a:lnTo>
                  <a:pt x="349059" y="115722"/>
                </a:lnTo>
                <a:lnTo>
                  <a:pt x="351764" y="112471"/>
                </a:lnTo>
                <a:lnTo>
                  <a:pt x="357163" y="106488"/>
                </a:lnTo>
                <a:lnTo>
                  <a:pt x="359591" y="104114"/>
                </a:lnTo>
                <a:close/>
              </a:path>
              <a:path w="407670" h="405764">
                <a:moveTo>
                  <a:pt x="0" y="163779"/>
                </a:moveTo>
                <a:lnTo>
                  <a:pt x="0" y="242125"/>
                </a:lnTo>
                <a:lnTo>
                  <a:pt x="13287" y="242384"/>
                </a:lnTo>
                <a:lnTo>
                  <a:pt x="19673" y="242366"/>
                </a:lnTo>
                <a:lnTo>
                  <a:pt x="25946" y="241947"/>
                </a:lnTo>
                <a:lnTo>
                  <a:pt x="34830" y="241836"/>
                </a:lnTo>
                <a:lnTo>
                  <a:pt x="112414" y="241836"/>
                </a:lnTo>
                <a:lnTo>
                  <a:pt x="111238" y="239942"/>
                </a:lnTo>
                <a:lnTo>
                  <a:pt x="104419" y="201676"/>
                </a:lnTo>
                <a:lnTo>
                  <a:pt x="112730" y="164010"/>
                </a:lnTo>
                <a:lnTo>
                  <a:pt x="18032" y="164010"/>
                </a:lnTo>
                <a:lnTo>
                  <a:pt x="0" y="163779"/>
                </a:lnTo>
                <a:close/>
              </a:path>
              <a:path w="407670" h="405764">
                <a:moveTo>
                  <a:pt x="407174" y="241769"/>
                </a:moveTo>
                <a:lnTo>
                  <a:pt x="367220" y="241769"/>
                </a:lnTo>
                <a:lnTo>
                  <a:pt x="374307" y="242011"/>
                </a:lnTo>
                <a:lnTo>
                  <a:pt x="382398" y="242182"/>
                </a:lnTo>
                <a:lnTo>
                  <a:pt x="407174" y="242112"/>
                </a:lnTo>
                <a:lnTo>
                  <a:pt x="407174" y="241769"/>
                </a:lnTo>
                <a:close/>
              </a:path>
              <a:path w="407670" h="405764">
                <a:moveTo>
                  <a:pt x="407174" y="161683"/>
                </a:moveTo>
                <a:lnTo>
                  <a:pt x="384375" y="165802"/>
                </a:lnTo>
                <a:lnTo>
                  <a:pt x="407174" y="165802"/>
                </a:lnTo>
                <a:lnTo>
                  <a:pt x="407174" y="161683"/>
                </a:lnTo>
                <a:close/>
              </a:path>
              <a:path w="407670" h="405764">
                <a:moveTo>
                  <a:pt x="90804" y="36868"/>
                </a:moveTo>
                <a:lnTo>
                  <a:pt x="92646" y="37769"/>
                </a:lnTo>
                <a:lnTo>
                  <a:pt x="34251" y="92748"/>
                </a:lnTo>
                <a:lnTo>
                  <a:pt x="39839" y="97358"/>
                </a:lnTo>
                <a:lnTo>
                  <a:pt x="44818" y="101803"/>
                </a:lnTo>
                <a:lnTo>
                  <a:pt x="50139" y="105778"/>
                </a:lnTo>
                <a:lnTo>
                  <a:pt x="56708" y="111809"/>
                </a:lnTo>
                <a:lnTo>
                  <a:pt x="60258" y="118346"/>
                </a:lnTo>
                <a:lnTo>
                  <a:pt x="60183" y="125714"/>
                </a:lnTo>
                <a:lnTo>
                  <a:pt x="55879" y="134239"/>
                </a:lnTo>
                <a:lnTo>
                  <a:pt x="51612" y="140195"/>
                </a:lnTo>
                <a:lnTo>
                  <a:pt x="50876" y="148602"/>
                </a:lnTo>
                <a:lnTo>
                  <a:pt x="47028" y="154978"/>
                </a:lnTo>
                <a:lnTo>
                  <a:pt x="44742" y="158813"/>
                </a:lnTo>
                <a:lnTo>
                  <a:pt x="39738" y="162979"/>
                </a:lnTo>
                <a:lnTo>
                  <a:pt x="35598" y="163385"/>
                </a:lnTo>
                <a:lnTo>
                  <a:pt x="26862" y="163929"/>
                </a:lnTo>
                <a:lnTo>
                  <a:pt x="18032" y="164010"/>
                </a:lnTo>
                <a:lnTo>
                  <a:pt x="112730" y="164010"/>
                </a:lnTo>
                <a:lnTo>
                  <a:pt x="112902" y="163229"/>
                </a:lnTo>
                <a:lnTo>
                  <a:pt x="135262" y="131892"/>
                </a:lnTo>
                <a:lnTo>
                  <a:pt x="167550" y="111057"/>
                </a:lnTo>
                <a:lnTo>
                  <a:pt x="205816" y="104114"/>
                </a:lnTo>
                <a:lnTo>
                  <a:pt x="359591" y="104114"/>
                </a:lnTo>
                <a:lnTo>
                  <a:pt x="362905" y="100872"/>
                </a:lnTo>
                <a:lnTo>
                  <a:pt x="374408" y="90208"/>
                </a:lnTo>
                <a:lnTo>
                  <a:pt x="343382" y="59047"/>
                </a:lnTo>
                <a:lnTo>
                  <a:pt x="277732" y="59047"/>
                </a:lnTo>
                <a:lnTo>
                  <a:pt x="276405" y="58361"/>
                </a:lnTo>
                <a:lnTo>
                  <a:pt x="123036" y="58361"/>
                </a:lnTo>
                <a:lnTo>
                  <a:pt x="107319" y="53947"/>
                </a:lnTo>
                <a:lnTo>
                  <a:pt x="93154" y="38100"/>
                </a:lnTo>
                <a:lnTo>
                  <a:pt x="92595" y="37122"/>
                </a:lnTo>
                <a:lnTo>
                  <a:pt x="90804" y="36868"/>
                </a:lnTo>
                <a:close/>
              </a:path>
              <a:path w="407670" h="405764">
                <a:moveTo>
                  <a:pt x="318973" y="34531"/>
                </a:moveTo>
                <a:lnTo>
                  <a:pt x="316941" y="36360"/>
                </a:lnTo>
                <a:lnTo>
                  <a:pt x="314426" y="37922"/>
                </a:lnTo>
                <a:lnTo>
                  <a:pt x="312839" y="40144"/>
                </a:lnTo>
                <a:lnTo>
                  <a:pt x="302383" y="52103"/>
                </a:lnTo>
                <a:lnTo>
                  <a:pt x="290799" y="58851"/>
                </a:lnTo>
                <a:lnTo>
                  <a:pt x="277732" y="59047"/>
                </a:lnTo>
                <a:lnTo>
                  <a:pt x="343382" y="59047"/>
                </a:lnTo>
                <a:lnTo>
                  <a:pt x="318973" y="34531"/>
                </a:lnTo>
                <a:close/>
              </a:path>
              <a:path w="407670" h="405764">
                <a:moveTo>
                  <a:pt x="243281" y="0"/>
                </a:moveTo>
                <a:lnTo>
                  <a:pt x="164122" y="0"/>
                </a:lnTo>
                <a:lnTo>
                  <a:pt x="164261" y="26374"/>
                </a:lnTo>
                <a:lnTo>
                  <a:pt x="163817" y="34823"/>
                </a:lnTo>
                <a:lnTo>
                  <a:pt x="123036" y="58361"/>
                </a:lnTo>
                <a:lnTo>
                  <a:pt x="276405" y="58361"/>
                </a:lnTo>
                <a:lnTo>
                  <a:pt x="262826" y="51346"/>
                </a:lnTo>
                <a:lnTo>
                  <a:pt x="260337" y="49466"/>
                </a:lnTo>
                <a:lnTo>
                  <a:pt x="256654" y="48996"/>
                </a:lnTo>
                <a:lnTo>
                  <a:pt x="245757" y="46520"/>
                </a:lnTo>
                <a:lnTo>
                  <a:pt x="242646" y="42227"/>
                </a:lnTo>
                <a:lnTo>
                  <a:pt x="243116" y="34099"/>
                </a:lnTo>
                <a:lnTo>
                  <a:pt x="243390" y="26374"/>
                </a:lnTo>
                <a:lnTo>
                  <a:pt x="243441" y="17216"/>
                </a:lnTo>
                <a:lnTo>
                  <a:pt x="24328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2060961" y="5608699"/>
            <a:ext cx="262255" cy="258445"/>
          </a:xfrm>
          <a:custGeom>
            <a:avLst/>
            <a:gdLst/>
            <a:ahLst/>
            <a:cxnLst/>
            <a:rect l="l" t="t" r="r" b="b"/>
            <a:pathLst>
              <a:path w="262254" h="258445">
                <a:moveTo>
                  <a:pt x="184075" y="232057"/>
                </a:moveTo>
                <a:lnTo>
                  <a:pt x="110995" y="232057"/>
                </a:lnTo>
                <a:lnTo>
                  <a:pt x="124269" y="232435"/>
                </a:lnTo>
                <a:lnTo>
                  <a:pt x="131838" y="232803"/>
                </a:lnTo>
                <a:lnTo>
                  <a:pt x="134835" y="235470"/>
                </a:lnTo>
                <a:lnTo>
                  <a:pt x="136652" y="242697"/>
                </a:lnTo>
                <a:lnTo>
                  <a:pt x="139653" y="253110"/>
                </a:lnTo>
                <a:lnTo>
                  <a:pt x="143111" y="257871"/>
                </a:lnTo>
                <a:lnTo>
                  <a:pt x="149048" y="258182"/>
                </a:lnTo>
                <a:lnTo>
                  <a:pt x="159486" y="255244"/>
                </a:lnTo>
                <a:lnTo>
                  <a:pt x="175239" y="249918"/>
                </a:lnTo>
                <a:lnTo>
                  <a:pt x="182876" y="244448"/>
                </a:lnTo>
                <a:lnTo>
                  <a:pt x="184541" y="235470"/>
                </a:lnTo>
                <a:lnTo>
                  <a:pt x="184075" y="232057"/>
                </a:lnTo>
                <a:close/>
              </a:path>
              <a:path w="262254" h="258445">
                <a:moveTo>
                  <a:pt x="248303" y="182716"/>
                </a:moveTo>
                <a:lnTo>
                  <a:pt x="30903" y="182716"/>
                </a:lnTo>
                <a:lnTo>
                  <a:pt x="41428" y="183456"/>
                </a:lnTo>
                <a:lnTo>
                  <a:pt x="49470" y="190785"/>
                </a:lnTo>
                <a:lnTo>
                  <a:pt x="58851" y="206349"/>
                </a:lnTo>
                <a:lnTo>
                  <a:pt x="46380" y="228473"/>
                </a:lnTo>
                <a:lnTo>
                  <a:pt x="88290" y="251917"/>
                </a:lnTo>
                <a:lnTo>
                  <a:pt x="96385" y="239864"/>
                </a:lnTo>
                <a:lnTo>
                  <a:pt x="102827" y="233889"/>
                </a:lnTo>
                <a:lnTo>
                  <a:pt x="110995" y="232057"/>
                </a:lnTo>
                <a:lnTo>
                  <a:pt x="184075" y="232057"/>
                </a:lnTo>
                <a:lnTo>
                  <a:pt x="182397" y="219773"/>
                </a:lnTo>
                <a:lnTo>
                  <a:pt x="206286" y="201549"/>
                </a:lnTo>
                <a:lnTo>
                  <a:pt x="237667" y="201549"/>
                </a:lnTo>
                <a:lnTo>
                  <a:pt x="248303" y="182716"/>
                </a:lnTo>
                <a:close/>
              </a:path>
              <a:path w="262254" h="258445">
                <a:moveTo>
                  <a:pt x="237667" y="201549"/>
                </a:moveTo>
                <a:lnTo>
                  <a:pt x="206286" y="201549"/>
                </a:lnTo>
                <a:lnTo>
                  <a:pt x="230695" y="213893"/>
                </a:lnTo>
                <a:lnTo>
                  <a:pt x="237667" y="201549"/>
                </a:lnTo>
                <a:close/>
              </a:path>
              <a:path w="262254" h="258445">
                <a:moveTo>
                  <a:pt x="33655" y="46202"/>
                </a:moveTo>
                <a:lnTo>
                  <a:pt x="11506" y="86017"/>
                </a:lnTo>
                <a:lnTo>
                  <a:pt x="17357" y="92076"/>
                </a:lnTo>
                <a:lnTo>
                  <a:pt x="22977" y="97491"/>
                </a:lnTo>
                <a:lnTo>
                  <a:pt x="27383" y="102629"/>
                </a:lnTo>
                <a:lnTo>
                  <a:pt x="29591" y="107861"/>
                </a:lnTo>
                <a:lnTo>
                  <a:pt x="29262" y="121105"/>
                </a:lnTo>
                <a:lnTo>
                  <a:pt x="24115" y="131098"/>
                </a:lnTo>
                <a:lnTo>
                  <a:pt x="14308" y="137496"/>
                </a:lnTo>
                <a:lnTo>
                  <a:pt x="0" y="139954"/>
                </a:lnTo>
                <a:lnTo>
                  <a:pt x="14071" y="186918"/>
                </a:lnTo>
                <a:lnTo>
                  <a:pt x="30903" y="182716"/>
                </a:lnTo>
                <a:lnTo>
                  <a:pt x="248303" y="182716"/>
                </a:lnTo>
                <a:lnTo>
                  <a:pt x="253009" y="174383"/>
                </a:lnTo>
                <a:lnTo>
                  <a:pt x="247248" y="168170"/>
                </a:lnTo>
                <a:lnTo>
                  <a:pt x="239849" y="164414"/>
                </a:lnTo>
                <a:lnTo>
                  <a:pt x="233635" y="159810"/>
                </a:lnTo>
                <a:lnTo>
                  <a:pt x="127520" y="159778"/>
                </a:lnTo>
                <a:lnTo>
                  <a:pt x="116565" y="157230"/>
                </a:lnTo>
                <a:lnTo>
                  <a:pt x="107513" y="150710"/>
                </a:lnTo>
                <a:lnTo>
                  <a:pt x="101454" y="141362"/>
                </a:lnTo>
                <a:lnTo>
                  <a:pt x="99479" y="130327"/>
                </a:lnTo>
                <a:lnTo>
                  <a:pt x="102311" y="119577"/>
                </a:lnTo>
                <a:lnTo>
                  <a:pt x="109088" y="110490"/>
                </a:lnTo>
                <a:lnTo>
                  <a:pt x="118515" y="104288"/>
                </a:lnTo>
                <a:lnTo>
                  <a:pt x="129298" y="102196"/>
                </a:lnTo>
                <a:lnTo>
                  <a:pt x="256398" y="102196"/>
                </a:lnTo>
                <a:lnTo>
                  <a:pt x="248933" y="76053"/>
                </a:lnTo>
                <a:lnTo>
                  <a:pt x="231991" y="76053"/>
                </a:lnTo>
                <a:lnTo>
                  <a:pt x="222292" y="75217"/>
                </a:lnTo>
                <a:lnTo>
                  <a:pt x="215382" y="70449"/>
                </a:lnTo>
                <a:lnTo>
                  <a:pt x="207340" y="60528"/>
                </a:lnTo>
                <a:lnTo>
                  <a:pt x="205474" y="55437"/>
                </a:lnTo>
                <a:lnTo>
                  <a:pt x="56405" y="55437"/>
                </a:lnTo>
                <a:lnTo>
                  <a:pt x="45377" y="54411"/>
                </a:lnTo>
                <a:lnTo>
                  <a:pt x="33655" y="46202"/>
                </a:lnTo>
                <a:close/>
              </a:path>
              <a:path w="262254" h="258445">
                <a:moveTo>
                  <a:pt x="256398" y="102196"/>
                </a:moveTo>
                <a:lnTo>
                  <a:pt x="129298" y="102196"/>
                </a:lnTo>
                <a:lnTo>
                  <a:pt x="140518" y="104720"/>
                </a:lnTo>
                <a:lnTo>
                  <a:pt x="149509" y="110942"/>
                </a:lnTo>
                <a:lnTo>
                  <a:pt x="155496" y="120072"/>
                </a:lnTo>
                <a:lnTo>
                  <a:pt x="157708" y="131318"/>
                </a:lnTo>
                <a:lnTo>
                  <a:pt x="155397" y="142596"/>
                </a:lnTo>
                <a:lnTo>
                  <a:pt x="148972" y="151687"/>
                </a:lnTo>
                <a:lnTo>
                  <a:pt x="139368" y="157708"/>
                </a:lnTo>
                <a:lnTo>
                  <a:pt x="127520" y="159778"/>
                </a:lnTo>
                <a:lnTo>
                  <a:pt x="233627" y="159778"/>
                </a:lnTo>
                <a:lnTo>
                  <a:pt x="231432" y="151053"/>
                </a:lnTo>
                <a:lnTo>
                  <a:pt x="233552" y="138234"/>
                </a:lnTo>
                <a:lnTo>
                  <a:pt x="238728" y="128455"/>
                </a:lnTo>
                <a:lnTo>
                  <a:pt x="247809" y="122355"/>
                </a:lnTo>
                <a:lnTo>
                  <a:pt x="261645" y="120573"/>
                </a:lnTo>
                <a:lnTo>
                  <a:pt x="256398" y="102196"/>
                </a:lnTo>
                <a:close/>
              </a:path>
              <a:path w="262254" h="258445">
                <a:moveTo>
                  <a:pt x="248399" y="74180"/>
                </a:moveTo>
                <a:lnTo>
                  <a:pt x="231991" y="76053"/>
                </a:lnTo>
                <a:lnTo>
                  <a:pt x="248933" y="76053"/>
                </a:lnTo>
                <a:lnTo>
                  <a:pt x="248399" y="74180"/>
                </a:lnTo>
                <a:close/>
              </a:path>
              <a:path w="262254" h="258445">
                <a:moveTo>
                  <a:pt x="118922" y="0"/>
                </a:moveTo>
                <a:lnTo>
                  <a:pt x="75869" y="12395"/>
                </a:lnTo>
                <a:lnTo>
                  <a:pt x="76381" y="21319"/>
                </a:lnTo>
                <a:lnTo>
                  <a:pt x="77051" y="28423"/>
                </a:lnTo>
                <a:lnTo>
                  <a:pt x="77118" y="36858"/>
                </a:lnTo>
                <a:lnTo>
                  <a:pt x="75107" y="42240"/>
                </a:lnTo>
                <a:lnTo>
                  <a:pt x="66421" y="50854"/>
                </a:lnTo>
                <a:lnTo>
                  <a:pt x="56405" y="55437"/>
                </a:lnTo>
                <a:lnTo>
                  <a:pt x="205474" y="55437"/>
                </a:lnTo>
                <a:lnTo>
                  <a:pt x="204230" y="52044"/>
                </a:lnTo>
                <a:lnTo>
                  <a:pt x="206932" y="45004"/>
                </a:lnTo>
                <a:lnTo>
                  <a:pt x="211431" y="38280"/>
                </a:lnTo>
                <a:lnTo>
                  <a:pt x="213715" y="30746"/>
                </a:lnTo>
                <a:lnTo>
                  <a:pt x="210672" y="29044"/>
                </a:lnTo>
                <a:lnTo>
                  <a:pt x="142405" y="29044"/>
                </a:lnTo>
                <a:lnTo>
                  <a:pt x="131004" y="24888"/>
                </a:lnTo>
                <a:lnTo>
                  <a:pt x="125925" y="17160"/>
                </a:lnTo>
                <a:lnTo>
                  <a:pt x="123215" y="8113"/>
                </a:lnTo>
                <a:lnTo>
                  <a:pt x="118922" y="0"/>
                </a:lnTo>
                <a:close/>
              </a:path>
              <a:path w="262254" h="258445">
                <a:moveTo>
                  <a:pt x="172491" y="7696"/>
                </a:moveTo>
                <a:lnTo>
                  <a:pt x="167627" y="17018"/>
                </a:lnTo>
                <a:lnTo>
                  <a:pt x="162025" y="24171"/>
                </a:lnTo>
                <a:lnTo>
                  <a:pt x="154133" y="28423"/>
                </a:lnTo>
                <a:lnTo>
                  <a:pt x="142405" y="29044"/>
                </a:lnTo>
                <a:lnTo>
                  <a:pt x="210672" y="29044"/>
                </a:lnTo>
                <a:lnTo>
                  <a:pt x="172491" y="76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2139484" y="5441475"/>
            <a:ext cx="168910" cy="168275"/>
          </a:xfrm>
          <a:custGeom>
            <a:avLst/>
            <a:gdLst/>
            <a:ahLst/>
            <a:cxnLst/>
            <a:rect l="l" t="t" r="r" b="b"/>
            <a:pathLst>
              <a:path w="168909" h="168275">
                <a:moveTo>
                  <a:pt x="142410" y="137409"/>
                </a:moveTo>
                <a:lnTo>
                  <a:pt x="38969" y="137409"/>
                </a:lnTo>
                <a:lnTo>
                  <a:pt x="45543" y="138783"/>
                </a:lnTo>
                <a:lnTo>
                  <a:pt x="51828" y="144081"/>
                </a:lnTo>
                <a:lnTo>
                  <a:pt x="55549" y="148551"/>
                </a:lnTo>
                <a:lnTo>
                  <a:pt x="56083" y="155651"/>
                </a:lnTo>
                <a:lnTo>
                  <a:pt x="58750" y="163614"/>
                </a:lnTo>
                <a:lnTo>
                  <a:pt x="84366" y="168122"/>
                </a:lnTo>
                <a:lnTo>
                  <a:pt x="91044" y="154097"/>
                </a:lnTo>
                <a:lnTo>
                  <a:pt x="98953" y="148247"/>
                </a:lnTo>
                <a:lnTo>
                  <a:pt x="137663" y="148247"/>
                </a:lnTo>
                <a:lnTo>
                  <a:pt x="144957" y="142760"/>
                </a:lnTo>
                <a:lnTo>
                  <a:pt x="142410" y="137409"/>
                </a:lnTo>
                <a:close/>
              </a:path>
              <a:path w="168909" h="168275">
                <a:moveTo>
                  <a:pt x="137663" y="148247"/>
                </a:moveTo>
                <a:lnTo>
                  <a:pt x="98953" y="148247"/>
                </a:lnTo>
                <a:lnTo>
                  <a:pt x="108874" y="150388"/>
                </a:lnTo>
                <a:lnTo>
                  <a:pt x="121589" y="160337"/>
                </a:lnTo>
                <a:lnTo>
                  <a:pt x="137663" y="148247"/>
                </a:lnTo>
                <a:close/>
              </a:path>
              <a:path w="168909" h="168275">
                <a:moveTo>
                  <a:pt x="40392" y="86245"/>
                </a:moveTo>
                <a:lnTo>
                  <a:pt x="12077" y="86245"/>
                </a:lnTo>
                <a:lnTo>
                  <a:pt x="16014" y="90690"/>
                </a:lnTo>
                <a:lnTo>
                  <a:pt x="19164" y="100812"/>
                </a:lnTo>
                <a:lnTo>
                  <a:pt x="19369" y="108660"/>
                </a:lnTo>
                <a:lnTo>
                  <a:pt x="15634" y="113615"/>
                </a:lnTo>
                <a:lnTo>
                  <a:pt x="10831" y="117553"/>
                </a:lnTo>
                <a:lnTo>
                  <a:pt x="7607" y="122529"/>
                </a:lnTo>
                <a:lnTo>
                  <a:pt x="26073" y="146215"/>
                </a:lnTo>
                <a:lnTo>
                  <a:pt x="32386" y="139904"/>
                </a:lnTo>
                <a:lnTo>
                  <a:pt x="38969" y="137409"/>
                </a:lnTo>
                <a:lnTo>
                  <a:pt x="142410" y="137409"/>
                </a:lnTo>
                <a:lnTo>
                  <a:pt x="138670" y="129552"/>
                </a:lnTo>
                <a:lnTo>
                  <a:pt x="84670" y="129552"/>
                </a:lnTo>
                <a:lnTo>
                  <a:pt x="67335" y="126120"/>
                </a:lnTo>
                <a:lnTo>
                  <a:pt x="53151" y="116458"/>
                </a:lnTo>
                <a:lnTo>
                  <a:pt x="43560" y="102034"/>
                </a:lnTo>
                <a:lnTo>
                  <a:pt x="40392" y="86245"/>
                </a:lnTo>
                <a:close/>
              </a:path>
              <a:path w="168909" h="168275">
                <a:moveTo>
                  <a:pt x="155927" y="41224"/>
                </a:moveTo>
                <a:lnTo>
                  <a:pt x="83502" y="41224"/>
                </a:lnTo>
                <a:lnTo>
                  <a:pt x="100772" y="44715"/>
                </a:lnTo>
                <a:lnTo>
                  <a:pt x="115117" y="54133"/>
                </a:lnTo>
                <a:lnTo>
                  <a:pt x="124945" y="67952"/>
                </a:lnTo>
                <a:lnTo>
                  <a:pt x="128663" y="84645"/>
                </a:lnTo>
                <a:lnTo>
                  <a:pt x="125168" y="101565"/>
                </a:lnTo>
                <a:lnTo>
                  <a:pt x="115535" y="115847"/>
                </a:lnTo>
                <a:lnTo>
                  <a:pt x="101467" y="125755"/>
                </a:lnTo>
                <a:lnTo>
                  <a:pt x="84670" y="129552"/>
                </a:lnTo>
                <a:lnTo>
                  <a:pt x="138670" y="129552"/>
                </a:lnTo>
                <a:lnTo>
                  <a:pt x="138537" y="129273"/>
                </a:lnTo>
                <a:lnTo>
                  <a:pt x="139423" y="119705"/>
                </a:lnTo>
                <a:lnTo>
                  <a:pt x="147886" y="113615"/>
                </a:lnTo>
                <a:lnTo>
                  <a:pt x="164198" y="110566"/>
                </a:lnTo>
                <a:lnTo>
                  <a:pt x="168452" y="82346"/>
                </a:lnTo>
                <a:lnTo>
                  <a:pt x="151993" y="77762"/>
                </a:lnTo>
                <a:lnTo>
                  <a:pt x="149859" y="67782"/>
                </a:lnTo>
                <a:lnTo>
                  <a:pt x="149809" y="60617"/>
                </a:lnTo>
                <a:lnTo>
                  <a:pt x="152822" y="54602"/>
                </a:lnTo>
                <a:lnTo>
                  <a:pt x="159512" y="46367"/>
                </a:lnTo>
                <a:lnTo>
                  <a:pt x="156921" y="42710"/>
                </a:lnTo>
                <a:lnTo>
                  <a:pt x="155927" y="41224"/>
                </a:lnTo>
                <a:close/>
              </a:path>
              <a:path w="168909" h="168275">
                <a:moveTo>
                  <a:pt x="4495" y="58635"/>
                </a:moveTo>
                <a:lnTo>
                  <a:pt x="0" y="86728"/>
                </a:lnTo>
                <a:lnTo>
                  <a:pt x="12077" y="86245"/>
                </a:lnTo>
                <a:lnTo>
                  <a:pt x="40392" y="86245"/>
                </a:lnTo>
                <a:lnTo>
                  <a:pt x="40005" y="84315"/>
                </a:lnTo>
                <a:lnTo>
                  <a:pt x="43468" y="67782"/>
                </a:lnTo>
                <a:lnTo>
                  <a:pt x="47386" y="62090"/>
                </a:lnTo>
                <a:lnTo>
                  <a:pt x="8026" y="62090"/>
                </a:lnTo>
                <a:lnTo>
                  <a:pt x="4495" y="58635"/>
                </a:lnTo>
                <a:close/>
              </a:path>
              <a:path w="168909" h="168275">
                <a:moveTo>
                  <a:pt x="46456" y="7632"/>
                </a:moveTo>
                <a:lnTo>
                  <a:pt x="22263" y="25946"/>
                </a:lnTo>
                <a:lnTo>
                  <a:pt x="33032" y="43370"/>
                </a:lnTo>
                <a:lnTo>
                  <a:pt x="8026" y="62090"/>
                </a:lnTo>
                <a:lnTo>
                  <a:pt x="47386" y="62090"/>
                </a:lnTo>
                <a:lnTo>
                  <a:pt x="52914" y="54059"/>
                </a:lnTo>
                <a:lnTo>
                  <a:pt x="66779" y="44690"/>
                </a:lnTo>
                <a:lnTo>
                  <a:pt x="83502" y="41224"/>
                </a:lnTo>
                <a:lnTo>
                  <a:pt x="155927" y="41224"/>
                </a:lnTo>
                <a:lnTo>
                  <a:pt x="154330" y="38836"/>
                </a:lnTo>
                <a:lnTo>
                  <a:pt x="148539" y="31064"/>
                </a:lnTo>
                <a:lnTo>
                  <a:pt x="147265" y="29500"/>
                </a:lnTo>
                <a:lnTo>
                  <a:pt x="128906" y="29500"/>
                </a:lnTo>
                <a:lnTo>
                  <a:pt x="119268" y="28624"/>
                </a:lnTo>
                <a:lnTo>
                  <a:pt x="113507" y="21100"/>
                </a:lnTo>
                <a:lnTo>
                  <a:pt x="61194" y="21100"/>
                </a:lnTo>
                <a:lnTo>
                  <a:pt x="55576" y="18554"/>
                </a:lnTo>
                <a:lnTo>
                  <a:pt x="50994" y="13309"/>
                </a:lnTo>
                <a:lnTo>
                  <a:pt x="46456" y="7632"/>
                </a:lnTo>
                <a:close/>
              </a:path>
              <a:path w="168909" h="168275">
                <a:moveTo>
                  <a:pt x="142392" y="23355"/>
                </a:moveTo>
                <a:lnTo>
                  <a:pt x="128906" y="29500"/>
                </a:lnTo>
                <a:lnTo>
                  <a:pt x="147265" y="29500"/>
                </a:lnTo>
                <a:lnTo>
                  <a:pt x="145364" y="27165"/>
                </a:lnTo>
                <a:lnTo>
                  <a:pt x="142392" y="23355"/>
                </a:lnTo>
                <a:close/>
              </a:path>
              <a:path w="168909" h="168275">
                <a:moveTo>
                  <a:pt x="81864" y="0"/>
                </a:moveTo>
                <a:lnTo>
                  <a:pt x="83934" y="3809"/>
                </a:lnTo>
                <a:lnTo>
                  <a:pt x="78917" y="8788"/>
                </a:lnTo>
                <a:lnTo>
                  <a:pt x="74510" y="14719"/>
                </a:lnTo>
                <a:lnTo>
                  <a:pt x="68732" y="18554"/>
                </a:lnTo>
                <a:lnTo>
                  <a:pt x="61194" y="21100"/>
                </a:lnTo>
                <a:lnTo>
                  <a:pt x="113507" y="21100"/>
                </a:lnTo>
                <a:lnTo>
                  <a:pt x="113074" y="20535"/>
                </a:lnTo>
                <a:lnTo>
                  <a:pt x="109918" y="5041"/>
                </a:lnTo>
                <a:lnTo>
                  <a:pt x="818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0685398" y="5777955"/>
            <a:ext cx="147955" cy="74295"/>
          </a:xfrm>
          <a:custGeom>
            <a:avLst/>
            <a:gdLst/>
            <a:ahLst/>
            <a:cxnLst/>
            <a:rect l="l" t="t" r="r" b="b"/>
            <a:pathLst>
              <a:path w="147954" h="74295">
                <a:moveTo>
                  <a:pt x="140004" y="0"/>
                </a:moveTo>
                <a:lnTo>
                  <a:pt x="7874" y="0"/>
                </a:lnTo>
                <a:lnTo>
                  <a:pt x="190" y="7454"/>
                </a:lnTo>
                <a:lnTo>
                  <a:pt x="0" y="17475"/>
                </a:lnTo>
                <a:lnTo>
                  <a:pt x="1126" y="25194"/>
                </a:lnTo>
                <a:lnTo>
                  <a:pt x="4629" y="31278"/>
                </a:lnTo>
                <a:lnTo>
                  <a:pt x="10179" y="35293"/>
                </a:lnTo>
                <a:lnTo>
                  <a:pt x="17449" y="36804"/>
                </a:lnTo>
                <a:lnTo>
                  <a:pt x="20789" y="36842"/>
                </a:lnTo>
                <a:lnTo>
                  <a:pt x="21836" y="38442"/>
                </a:lnTo>
                <a:lnTo>
                  <a:pt x="48310" y="67984"/>
                </a:lnTo>
                <a:lnTo>
                  <a:pt x="63538" y="73926"/>
                </a:lnTo>
                <a:lnTo>
                  <a:pt x="84340" y="73926"/>
                </a:lnTo>
                <a:lnTo>
                  <a:pt x="84785" y="73583"/>
                </a:lnTo>
                <a:lnTo>
                  <a:pt x="85166" y="73037"/>
                </a:lnTo>
                <a:lnTo>
                  <a:pt x="85674" y="72910"/>
                </a:lnTo>
                <a:lnTo>
                  <a:pt x="118387" y="51808"/>
                </a:lnTo>
                <a:lnTo>
                  <a:pt x="125971" y="38442"/>
                </a:lnTo>
                <a:lnTo>
                  <a:pt x="128612" y="37160"/>
                </a:lnTo>
                <a:lnTo>
                  <a:pt x="147878" y="17475"/>
                </a:lnTo>
                <a:lnTo>
                  <a:pt x="147688" y="7454"/>
                </a:lnTo>
                <a:lnTo>
                  <a:pt x="1400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0611444" y="5335025"/>
            <a:ext cx="296545" cy="368935"/>
          </a:xfrm>
          <a:custGeom>
            <a:avLst/>
            <a:gdLst/>
            <a:ahLst/>
            <a:cxnLst/>
            <a:rect l="l" t="t" r="r" b="b"/>
            <a:pathLst>
              <a:path w="296545" h="368935">
                <a:moveTo>
                  <a:pt x="167512" y="0"/>
                </a:moveTo>
                <a:lnTo>
                  <a:pt x="117465" y="2005"/>
                </a:lnTo>
                <a:lnTo>
                  <a:pt x="77163" y="16609"/>
                </a:lnTo>
                <a:lnTo>
                  <a:pt x="43798" y="41186"/>
                </a:lnTo>
                <a:lnTo>
                  <a:pt x="18837" y="73555"/>
                </a:lnTo>
                <a:lnTo>
                  <a:pt x="3748" y="111538"/>
                </a:lnTo>
                <a:lnTo>
                  <a:pt x="0" y="152951"/>
                </a:lnTo>
                <a:lnTo>
                  <a:pt x="9058" y="195617"/>
                </a:lnTo>
                <a:lnTo>
                  <a:pt x="17640" y="216779"/>
                </a:lnTo>
                <a:lnTo>
                  <a:pt x="27089" y="237622"/>
                </a:lnTo>
                <a:lnTo>
                  <a:pt x="46815" y="278979"/>
                </a:lnTo>
                <a:lnTo>
                  <a:pt x="56516" y="300407"/>
                </a:lnTo>
                <a:lnTo>
                  <a:pt x="64959" y="322218"/>
                </a:lnTo>
                <a:lnTo>
                  <a:pt x="71070" y="344775"/>
                </a:lnTo>
                <a:lnTo>
                  <a:pt x="73777" y="368438"/>
                </a:lnTo>
                <a:lnTo>
                  <a:pt x="222088" y="368438"/>
                </a:lnTo>
                <a:lnTo>
                  <a:pt x="223688" y="349390"/>
                </a:lnTo>
                <a:lnTo>
                  <a:pt x="227462" y="331811"/>
                </a:lnTo>
                <a:lnTo>
                  <a:pt x="107750" y="331811"/>
                </a:lnTo>
                <a:lnTo>
                  <a:pt x="107407" y="331557"/>
                </a:lnTo>
                <a:lnTo>
                  <a:pt x="106683" y="331265"/>
                </a:lnTo>
                <a:lnTo>
                  <a:pt x="97256" y="300942"/>
                </a:lnTo>
                <a:lnTo>
                  <a:pt x="84791" y="271837"/>
                </a:lnTo>
                <a:lnTo>
                  <a:pt x="70921" y="243278"/>
                </a:lnTo>
                <a:lnTo>
                  <a:pt x="57280" y="214590"/>
                </a:lnTo>
                <a:lnTo>
                  <a:pt x="42824" y="178022"/>
                </a:lnTo>
                <a:lnTo>
                  <a:pt x="37435" y="136798"/>
                </a:lnTo>
                <a:lnTo>
                  <a:pt x="42656" y="110370"/>
                </a:lnTo>
                <a:lnTo>
                  <a:pt x="54954" y="86373"/>
                </a:lnTo>
                <a:lnTo>
                  <a:pt x="73993" y="65023"/>
                </a:lnTo>
                <a:lnTo>
                  <a:pt x="115568" y="41181"/>
                </a:lnTo>
                <a:lnTo>
                  <a:pt x="160071" y="36919"/>
                </a:lnTo>
                <a:lnTo>
                  <a:pt x="246253" y="36919"/>
                </a:lnTo>
                <a:lnTo>
                  <a:pt x="212602" y="13459"/>
                </a:lnTo>
                <a:lnTo>
                  <a:pt x="167512" y="0"/>
                </a:lnTo>
                <a:close/>
              </a:path>
              <a:path w="296545" h="368935">
                <a:moveTo>
                  <a:pt x="246253" y="36919"/>
                </a:moveTo>
                <a:lnTo>
                  <a:pt x="160071" y="36919"/>
                </a:lnTo>
                <a:lnTo>
                  <a:pt x="201992" y="50419"/>
                </a:lnTo>
                <a:lnTo>
                  <a:pt x="235820" y="79861"/>
                </a:lnTo>
                <a:lnTo>
                  <a:pt x="256047" y="123430"/>
                </a:lnTo>
                <a:lnTo>
                  <a:pt x="258500" y="140690"/>
                </a:lnTo>
                <a:lnTo>
                  <a:pt x="257948" y="157628"/>
                </a:lnTo>
                <a:lnTo>
                  <a:pt x="240224" y="209182"/>
                </a:lnTo>
                <a:lnTo>
                  <a:pt x="213617" y="264959"/>
                </a:lnTo>
                <a:lnTo>
                  <a:pt x="206505" y="280405"/>
                </a:lnTo>
                <a:lnTo>
                  <a:pt x="199983" y="296069"/>
                </a:lnTo>
                <a:lnTo>
                  <a:pt x="194243" y="312031"/>
                </a:lnTo>
                <a:lnTo>
                  <a:pt x="189474" y="328370"/>
                </a:lnTo>
                <a:lnTo>
                  <a:pt x="189106" y="329805"/>
                </a:lnTo>
                <a:lnTo>
                  <a:pt x="186883" y="331786"/>
                </a:lnTo>
                <a:lnTo>
                  <a:pt x="107750" y="331811"/>
                </a:lnTo>
                <a:lnTo>
                  <a:pt x="227462" y="331811"/>
                </a:lnTo>
                <a:lnTo>
                  <a:pt x="227623" y="331059"/>
                </a:lnTo>
                <a:lnTo>
                  <a:pt x="233452" y="313314"/>
                </a:lnTo>
                <a:lnTo>
                  <a:pt x="240731" y="296023"/>
                </a:lnTo>
                <a:lnTo>
                  <a:pt x="250416" y="275421"/>
                </a:lnTo>
                <a:lnTo>
                  <a:pt x="270172" y="234394"/>
                </a:lnTo>
                <a:lnTo>
                  <a:pt x="279822" y="213778"/>
                </a:lnTo>
                <a:lnTo>
                  <a:pt x="288573" y="191213"/>
                </a:lnTo>
                <a:lnTo>
                  <a:pt x="294098" y="168126"/>
                </a:lnTo>
                <a:lnTo>
                  <a:pt x="295940" y="144446"/>
                </a:lnTo>
                <a:lnTo>
                  <a:pt x="293639" y="120102"/>
                </a:lnTo>
                <a:lnTo>
                  <a:pt x="278114" y="76163"/>
                </a:lnTo>
                <a:lnTo>
                  <a:pt x="250285" y="39731"/>
                </a:lnTo>
                <a:lnTo>
                  <a:pt x="246253" y="369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0685402" y="5722472"/>
            <a:ext cx="147955" cy="37465"/>
          </a:xfrm>
          <a:custGeom>
            <a:avLst/>
            <a:gdLst/>
            <a:ahLst/>
            <a:cxnLst/>
            <a:rect l="l" t="t" r="r" b="b"/>
            <a:pathLst>
              <a:path w="147954" h="37464">
                <a:moveTo>
                  <a:pt x="128968" y="0"/>
                </a:moveTo>
                <a:lnTo>
                  <a:pt x="18770" y="0"/>
                </a:lnTo>
                <a:lnTo>
                  <a:pt x="11040" y="1341"/>
                </a:lnTo>
                <a:lnTo>
                  <a:pt x="5108" y="5133"/>
                </a:lnTo>
                <a:lnTo>
                  <a:pt x="1314" y="11026"/>
                </a:lnTo>
                <a:lnTo>
                  <a:pt x="0" y="18668"/>
                </a:lnTo>
                <a:lnTo>
                  <a:pt x="1370" y="26072"/>
                </a:lnTo>
                <a:lnTo>
                  <a:pt x="5175" y="31826"/>
                </a:lnTo>
                <a:lnTo>
                  <a:pt x="11051" y="35567"/>
                </a:lnTo>
                <a:lnTo>
                  <a:pt x="18618" y="36906"/>
                </a:lnTo>
                <a:lnTo>
                  <a:pt x="74002" y="36918"/>
                </a:lnTo>
                <a:lnTo>
                  <a:pt x="128878" y="36906"/>
                </a:lnTo>
                <a:lnTo>
                  <a:pt x="136636" y="35597"/>
                </a:lnTo>
                <a:lnTo>
                  <a:pt x="142651" y="31872"/>
                </a:lnTo>
                <a:lnTo>
                  <a:pt x="146512" y="26065"/>
                </a:lnTo>
                <a:lnTo>
                  <a:pt x="147878" y="18529"/>
                </a:lnTo>
                <a:lnTo>
                  <a:pt x="146540" y="10935"/>
                </a:lnTo>
                <a:lnTo>
                  <a:pt x="142714" y="5087"/>
                </a:lnTo>
                <a:lnTo>
                  <a:pt x="136743" y="1328"/>
                </a:lnTo>
                <a:lnTo>
                  <a:pt x="1289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0631956" y="5280248"/>
            <a:ext cx="52069" cy="52069"/>
          </a:xfrm>
          <a:custGeom>
            <a:avLst/>
            <a:gdLst/>
            <a:ahLst/>
            <a:cxnLst/>
            <a:rect l="l" t="t" r="r" b="b"/>
            <a:pathLst>
              <a:path w="52070" h="52070">
                <a:moveTo>
                  <a:pt x="32524" y="0"/>
                </a:moveTo>
                <a:lnTo>
                  <a:pt x="0" y="18757"/>
                </a:lnTo>
                <a:lnTo>
                  <a:pt x="19253" y="51993"/>
                </a:lnTo>
                <a:lnTo>
                  <a:pt x="51701" y="33083"/>
                </a:lnTo>
                <a:lnTo>
                  <a:pt x="325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0557559" y="5354692"/>
            <a:ext cx="52069" cy="52069"/>
          </a:xfrm>
          <a:custGeom>
            <a:avLst/>
            <a:gdLst/>
            <a:ahLst/>
            <a:cxnLst/>
            <a:rect l="l" t="t" r="r" b="b"/>
            <a:pathLst>
              <a:path w="52070" h="52070">
                <a:moveTo>
                  <a:pt x="18707" y="0"/>
                </a:moveTo>
                <a:lnTo>
                  <a:pt x="0" y="32512"/>
                </a:lnTo>
                <a:lnTo>
                  <a:pt x="33083" y="51650"/>
                </a:lnTo>
                <a:lnTo>
                  <a:pt x="51993" y="19189"/>
                </a:lnTo>
                <a:lnTo>
                  <a:pt x="187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0909150" y="5354685"/>
            <a:ext cx="52069" cy="52069"/>
          </a:xfrm>
          <a:custGeom>
            <a:avLst/>
            <a:gdLst/>
            <a:ahLst/>
            <a:cxnLst/>
            <a:rect l="l" t="t" r="r" b="b"/>
            <a:pathLst>
              <a:path w="52070" h="52070">
                <a:moveTo>
                  <a:pt x="33185" y="0"/>
                </a:moveTo>
                <a:lnTo>
                  <a:pt x="0" y="19215"/>
                </a:lnTo>
                <a:lnTo>
                  <a:pt x="18910" y="51650"/>
                </a:lnTo>
                <a:lnTo>
                  <a:pt x="51993" y="32499"/>
                </a:lnTo>
                <a:lnTo>
                  <a:pt x="331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0835089" y="5280232"/>
            <a:ext cx="52069" cy="52069"/>
          </a:xfrm>
          <a:custGeom>
            <a:avLst/>
            <a:gdLst/>
            <a:ahLst/>
            <a:cxnLst/>
            <a:rect l="l" t="t" r="r" b="b"/>
            <a:pathLst>
              <a:path w="52070" h="52070">
                <a:moveTo>
                  <a:pt x="19088" y="0"/>
                </a:moveTo>
                <a:lnTo>
                  <a:pt x="0" y="33159"/>
                </a:lnTo>
                <a:lnTo>
                  <a:pt x="32423" y="51955"/>
                </a:lnTo>
                <a:lnTo>
                  <a:pt x="51549" y="18757"/>
                </a:lnTo>
                <a:lnTo>
                  <a:pt x="190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0911856" y="5557277"/>
            <a:ext cx="49530" cy="52069"/>
          </a:xfrm>
          <a:custGeom>
            <a:avLst/>
            <a:gdLst/>
            <a:ahLst/>
            <a:cxnLst/>
            <a:rect l="l" t="t" r="r" b="b"/>
            <a:pathLst>
              <a:path w="49529" h="52070">
                <a:moveTo>
                  <a:pt x="15392" y="0"/>
                </a:moveTo>
                <a:lnTo>
                  <a:pt x="0" y="34480"/>
                </a:lnTo>
                <a:lnTo>
                  <a:pt x="30530" y="52082"/>
                </a:lnTo>
                <a:lnTo>
                  <a:pt x="49263" y="19596"/>
                </a:lnTo>
                <a:lnTo>
                  <a:pt x="153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0537761" y="5481974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7769" y="0"/>
                </a:lnTo>
              </a:path>
            </a:pathLst>
          </a:custGeom>
          <a:ln w="363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0943069" y="5481993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7731" y="0"/>
                </a:lnTo>
              </a:path>
            </a:pathLst>
          </a:custGeom>
          <a:ln w="3632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0741279" y="5279358"/>
            <a:ext cx="36195" cy="0"/>
          </a:xfrm>
          <a:custGeom>
            <a:avLst/>
            <a:gdLst/>
            <a:ahLst/>
            <a:cxnLst/>
            <a:rect l="l" t="t" r="r" b="b"/>
            <a:pathLst>
              <a:path w="36195">
                <a:moveTo>
                  <a:pt x="0" y="0"/>
                </a:moveTo>
                <a:lnTo>
                  <a:pt x="36207" y="0"/>
                </a:lnTo>
              </a:path>
            </a:pathLst>
          </a:custGeom>
          <a:ln w="3783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0557557" y="5557396"/>
            <a:ext cx="49530" cy="52069"/>
          </a:xfrm>
          <a:custGeom>
            <a:avLst/>
            <a:gdLst/>
            <a:ahLst/>
            <a:cxnLst/>
            <a:rect l="l" t="t" r="r" b="b"/>
            <a:pathLst>
              <a:path w="49529" h="52070">
                <a:moveTo>
                  <a:pt x="33655" y="0"/>
                </a:moveTo>
                <a:lnTo>
                  <a:pt x="0" y="19494"/>
                </a:lnTo>
                <a:lnTo>
                  <a:pt x="18757" y="51968"/>
                </a:lnTo>
                <a:lnTo>
                  <a:pt x="49060" y="34480"/>
                </a:lnTo>
                <a:lnTo>
                  <a:pt x="336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0683651" y="5062964"/>
            <a:ext cx="71120" cy="0"/>
          </a:xfrm>
          <a:custGeom>
            <a:avLst/>
            <a:gdLst/>
            <a:ahLst/>
            <a:cxnLst/>
            <a:rect l="l" t="t" r="r" b="b"/>
            <a:pathLst>
              <a:path w="71120">
                <a:moveTo>
                  <a:pt x="0" y="0"/>
                </a:moveTo>
                <a:lnTo>
                  <a:pt x="70561" y="0"/>
                </a:lnTo>
              </a:path>
            </a:pathLst>
          </a:custGeom>
          <a:ln w="3023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0822269" y="5062964"/>
            <a:ext cx="1184910" cy="0"/>
          </a:xfrm>
          <a:custGeom>
            <a:avLst/>
            <a:gdLst/>
            <a:ahLst/>
            <a:cxnLst/>
            <a:rect l="l" t="t" r="r" b="b"/>
            <a:pathLst>
              <a:path w="1184909">
                <a:moveTo>
                  <a:pt x="0" y="0"/>
                </a:moveTo>
                <a:lnTo>
                  <a:pt x="1184529" y="0"/>
                </a:lnTo>
              </a:path>
            </a:pathLst>
          </a:custGeom>
          <a:ln w="30238">
            <a:solidFill>
              <a:srgbClr val="FFFF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2040830" y="5062964"/>
            <a:ext cx="71120" cy="0"/>
          </a:xfrm>
          <a:custGeom>
            <a:avLst/>
            <a:gdLst/>
            <a:ahLst/>
            <a:cxnLst/>
            <a:rect l="l" t="t" r="r" b="b"/>
            <a:pathLst>
              <a:path w="71120">
                <a:moveTo>
                  <a:pt x="0" y="0"/>
                </a:moveTo>
                <a:lnTo>
                  <a:pt x="70561" y="0"/>
                </a:lnTo>
              </a:path>
            </a:pathLst>
          </a:custGeom>
          <a:ln w="3023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0064495" y="6138524"/>
            <a:ext cx="71120" cy="0"/>
          </a:xfrm>
          <a:custGeom>
            <a:avLst/>
            <a:gdLst/>
            <a:ahLst/>
            <a:cxnLst/>
            <a:rect l="l" t="t" r="r" b="b"/>
            <a:pathLst>
              <a:path w="71120">
                <a:moveTo>
                  <a:pt x="0" y="0"/>
                </a:moveTo>
                <a:lnTo>
                  <a:pt x="70561" y="0"/>
                </a:lnTo>
              </a:path>
            </a:pathLst>
          </a:custGeom>
          <a:ln w="3023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0203610" y="6138524"/>
            <a:ext cx="2420620" cy="0"/>
          </a:xfrm>
          <a:custGeom>
            <a:avLst/>
            <a:gdLst/>
            <a:ahLst/>
            <a:cxnLst/>
            <a:rect l="l" t="t" r="r" b="b"/>
            <a:pathLst>
              <a:path w="2420620">
                <a:moveTo>
                  <a:pt x="0" y="0"/>
                </a:moveTo>
                <a:lnTo>
                  <a:pt x="2420620" y="0"/>
                </a:lnTo>
              </a:path>
            </a:pathLst>
          </a:custGeom>
          <a:ln w="30238">
            <a:solidFill>
              <a:srgbClr val="FFFF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2658502" y="6138524"/>
            <a:ext cx="71120" cy="0"/>
          </a:xfrm>
          <a:custGeom>
            <a:avLst/>
            <a:gdLst/>
            <a:ahLst/>
            <a:cxnLst/>
            <a:rect l="l" t="t" r="r" b="b"/>
            <a:pathLst>
              <a:path w="71120">
                <a:moveTo>
                  <a:pt x="0" y="0"/>
                </a:moveTo>
                <a:lnTo>
                  <a:pt x="70561" y="0"/>
                </a:lnTo>
              </a:path>
            </a:pathLst>
          </a:custGeom>
          <a:ln w="3023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1522910" y="6359272"/>
            <a:ext cx="518159" cy="451484"/>
          </a:xfrm>
          <a:custGeom>
            <a:avLst/>
            <a:gdLst/>
            <a:ahLst/>
            <a:cxnLst/>
            <a:rect l="l" t="t" r="r" b="b"/>
            <a:pathLst>
              <a:path w="518159" h="451484">
                <a:moveTo>
                  <a:pt x="496315" y="368109"/>
                </a:moveTo>
                <a:lnTo>
                  <a:pt x="119741" y="368109"/>
                </a:lnTo>
                <a:lnTo>
                  <a:pt x="119741" y="450976"/>
                </a:lnTo>
                <a:lnTo>
                  <a:pt x="122370" y="449275"/>
                </a:lnTo>
                <a:lnTo>
                  <a:pt x="123907" y="448360"/>
                </a:lnTo>
                <a:lnTo>
                  <a:pt x="234727" y="369468"/>
                </a:lnTo>
                <a:lnTo>
                  <a:pt x="238220" y="368312"/>
                </a:lnTo>
                <a:lnTo>
                  <a:pt x="496068" y="368147"/>
                </a:lnTo>
                <a:lnTo>
                  <a:pt x="496315" y="368109"/>
                </a:lnTo>
                <a:close/>
              </a:path>
              <a:path w="518159" h="451484">
                <a:moveTo>
                  <a:pt x="495344" y="0"/>
                </a:moveTo>
                <a:lnTo>
                  <a:pt x="23234" y="0"/>
                </a:lnTo>
                <a:lnTo>
                  <a:pt x="12858" y="1391"/>
                </a:lnTo>
                <a:lnTo>
                  <a:pt x="5666" y="5651"/>
                </a:lnTo>
                <a:lnTo>
                  <a:pt x="1469" y="12926"/>
                </a:lnTo>
                <a:lnTo>
                  <a:pt x="44" y="23418"/>
                </a:lnTo>
                <a:lnTo>
                  <a:pt x="0" y="304973"/>
                </a:lnTo>
                <a:lnTo>
                  <a:pt x="146" y="346062"/>
                </a:lnTo>
                <a:lnTo>
                  <a:pt x="1688" y="355876"/>
                </a:lnTo>
                <a:lnTo>
                  <a:pt x="6013" y="362753"/>
                </a:lnTo>
                <a:lnTo>
                  <a:pt x="13115" y="366829"/>
                </a:lnTo>
                <a:lnTo>
                  <a:pt x="22929" y="368147"/>
                </a:lnTo>
                <a:lnTo>
                  <a:pt x="496315" y="368109"/>
                </a:lnTo>
                <a:lnTo>
                  <a:pt x="505237" y="366733"/>
                </a:lnTo>
                <a:lnTo>
                  <a:pt x="512003" y="362599"/>
                </a:lnTo>
                <a:lnTo>
                  <a:pt x="516264" y="355853"/>
                </a:lnTo>
                <a:lnTo>
                  <a:pt x="517899" y="346697"/>
                </a:lnTo>
                <a:lnTo>
                  <a:pt x="517886" y="22390"/>
                </a:lnTo>
                <a:lnTo>
                  <a:pt x="516461" y="12633"/>
                </a:lnTo>
                <a:lnTo>
                  <a:pt x="512200" y="5641"/>
                </a:lnTo>
                <a:lnTo>
                  <a:pt x="505171" y="1441"/>
                </a:lnTo>
                <a:lnTo>
                  <a:pt x="4953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2111399" y="6668158"/>
            <a:ext cx="358775" cy="313055"/>
          </a:xfrm>
          <a:custGeom>
            <a:avLst/>
            <a:gdLst/>
            <a:ahLst/>
            <a:cxnLst/>
            <a:rect l="l" t="t" r="r" b="b"/>
            <a:pathLst>
              <a:path w="358775" h="313054">
                <a:moveTo>
                  <a:pt x="353936" y="0"/>
                </a:moveTo>
                <a:lnTo>
                  <a:pt x="5270" y="38"/>
                </a:lnTo>
                <a:lnTo>
                  <a:pt x="12" y="5207"/>
                </a:lnTo>
                <a:lnTo>
                  <a:pt x="0" y="240258"/>
                </a:lnTo>
                <a:lnTo>
                  <a:pt x="279" y="249834"/>
                </a:lnTo>
                <a:lnTo>
                  <a:pt x="5587" y="255104"/>
                </a:lnTo>
                <a:lnTo>
                  <a:pt x="193827" y="255231"/>
                </a:lnTo>
                <a:lnTo>
                  <a:pt x="196240" y="256032"/>
                </a:lnTo>
                <a:lnTo>
                  <a:pt x="273049" y="310705"/>
                </a:lnTo>
                <a:lnTo>
                  <a:pt x="274116" y="311340"/>
                </a:lnTo>
                <a:lnTo>
                  <a:pt x="275932" y="312521"/>
                </a:lnTo>
                <a:lnTo>
                  <a:pt x="275932" y="255104"/>
                </a:lnTo>
                <a:lnTo>
                  <a:pt x="353382" y="255104"/>
                </a:lnTo>
                <a:lnTo>
                  <a:pt x="358711" y="250215"/>
                </a:lnTo>
                <a:lnTo>
                  <a:pt x="358786" y="240258"/>
                </a:lnTo>
                <a:lnTo>
                  <a:pt x="358787" y="4991"/>
                </a:lnTo>
                <a:lnTo>
                  <a:pt x="353936" y="0"/>
                </a:lnTo>
                <a:close/>
              </a:path>
              <a:path w="358775" h="313054">
                <a:moveTo>
                  <a:pt x="353382" y="255104"/>
                </a:moveTo>
                <a:lnTo>
                  <a:pt x="275932" y="255104"/>
                </a:lnTo>
                <a:lnTo>
                  <a:pt x="353326" y="2551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0423532" y="6298858"/>
            <a:ext cx="803275" cy="802640"/>
          </a:xfrm>
          <a:custGeom>
            <a:avLst/>
            <a:gdLst/>
            <a:ahLst/>
            <a:cxnLst/>
            <a:rect l="l" t="t" r="r" b="b"/>
            <a:pathLst>
              <a:path w="803275" h="802640">
                <a:moveTo>
                  <a:pt x="491121" y="546214"/>
                </a:moveTo>
                <a:lnTo>
                  <a:pt x="456806" y="546214"/>
                </a:lnTo>
                <a:lnTo>
                  <a:pt x="501434" y="635584"/>
                </a:lnTo>
                <a:lnTo>
                  <a:pt x="497789" y="638975"/>
                </a:lnTo>
                <a:lnTo>
                  <a:pt x="465793" y="690646"/>
                </a:lnTo>
                <a:lnTo>
                  <a:pt x="463998" y="716051"/>
                </a:lnTo>
                <a:lnTo>
                  <a:pt x="470103" y="742873"/>
                </a:lnTo>
                <a:lnTo>
                  <a:pt x="482700" y="766991"/>
                </a:lnTo>
                <a:lnTo>
                  <a:pt x="500287" y="785121"/>
                </a:lnTo>
                <a:lnTo>
                  <a:pt x="522566" y="797053"/>
                </a:lnTo>
                <a:lnTo>
                  <a:pt x="549236" y="802576"/>
                </a:lnTo>
                <a:lnTo>
                  <a:pt x="575992" y="801294"/>
                </a:lnTo>
                <a:lnTo>
                  <a:pt x="619551" y="778323"/>
                </a:lnTo>
                <a:lnTo>
                  <a:pt x="646311" y="732293"/>
                </a:lnTo>
                <a:lnTo>
                  <a:pt x="649219" y="707529"/>
                </a:lnTo>
                <a:lnTo>
                  <a:pt x="644604" y="683051"/>
                </a:lnTo>
                <a:lnTo>
                  <a:pt x="632536" y="659206"/>
                </a:lnTo>
                <a:lnTo>
                  <a:pt x="614583" y="638938"/>
                </a:lnTo>
                <a:lnTo>
                  <a:pt x="593177" y="625754"/>
                </a:lnTo>
                <a:lnTo>
                  <a:pt x="570662" y="619861"/>
                </a:lnTo>
                <a:lnTo>
                  <a:pt x="536524" y="619861"/>
                </a:lnTo>
                <a:lnTo>
                  <a:pt x="528446" y="619315"/>
                </a:lnTo>
                <a:lnTo>
                  <a:pt x="526961" y="616546"/>
                </a:lnTo>
                <a:lnTo>
                  <a:pt x="516076" y="595827"/>
                </a:lnTo>
                <a:lnTo>
                  <a:pt x="505437" y="574903"/>
                </a:lnTo>
                <a:lnTo>
                  <a:pt x="491121" y="546214"/>
                </a:lnTo>
                <a:close/>
              </a:path>
              <a:path w="803275" h="802640">
                <a:moveTo>
                  <a:pt x="107050" y="557365"/>
                </a:moveTo>
                <a:lnTo>
                  <a:pt x="62461" y="561817"/>
                </a:lnTo>
                <a:lnTo>
                  <a:pt x="24231" y="587046"/>
                </a:lnTo>
                <a:lnTo>
                  <a:pt x="1104" y="631151"/>
                </a:lnTo>
                <a:lnTo>
                  <a:pt x="876" y="632129"/>
                </a:lnTo>
                <a:lnTo>
                  <a:pt x="368" y="633056"/>
                </a:lnTo>
                <a:lnTo>
                  <a:pt x="0" y="634009"/>
                </a:lnTo>
                <a:lnTo>
                  <a:pt x="0" y="665403"/>
                </a:lnTo>
                <a:lnTo>
                  <a:pt x="1574" y="669188"/>
                </a:lnTo>
                <a:lnTo>
                  <a:pt x="3403" y="672896"/>
                </a:lnTo>
                <a:lnTo>
                  <a:pt x="4711" y="676770"/>
                </a:lnTo>
                <a:lnTo>
                  <a:pt x="19205" y="704744"/>
                </a:lnTo>
                <a:lnTo>
                  <a:pt x="40798" y="725333"/>
                </a:lnTo>
                <a:lnTo>
                  <a:pt x="68116" y="737604"/>
                </a:lnTo>
                <a:lnTo>
                  <a:pt x="99783" y="740625"/>
                </a:lnTo>
                <a:lnTo>
                  <a:pt x="129189" y="733882"/>
                </a:lnTo>
                <a:lnTo>
                  <a:pt x="154403" y="718177"/>
                </a:lnTo>
                <a:lnTo>
                  <a:pt x="173050" y="695039"/>
                </a:lnTo>
                <a:lnTo>
                  <a:pt x="182752" y="666000"/>
                </a:lnTo>
                <a:lnTo>
                  <a:pt x="183562" y="650529"/>
                </a:lnTo>
                <a:lnTo>
                  <a:pt x="182406" y="634474"/>
                </a:lnTo>
                <a:lnTo>
                  <a:pt x="180370" y="617678"/>
                </a:lnTo>
                <a:lnTo>
                  <a:pt x="178536" y="599986"/>
                </a:lnTo>
                <a:lnTo>
                  <a:pt x="206860" y="577342"/>
                </a:lnTo>
                <a:lnTo>
                  <a:pt x="151472" y="577342"/>
                </a:lnTo>
                <a:lnTo>
                  <a:pt x="149250" y="575589"/>
                </a:lnTo>
                <a:lnTo>
                  <a:pt x="107050" y="557365"/>
                </a:lnTo>
                <a:close/>
              </a:path>
              <a:path w="803275" h="802640">
                <a:moveTo>
                  <a:pt x="568644" y="619333"/>
                </a:moveTo>
                <a:lnTo>
                  <a:pt x="541312" y="619353"/>
                </a:lnTo>
                <a:lnTo>
                  <a:pt x="536524" y="619861"/>
                </a:lnTo>
                <a:lnTo>
                  <a:pt x="570662" y="619861"/>
                </a:lnTo>
                <a:lnTo>
                  <a:pt x="568644" y="619333"/>
                </a:lnTo>
                <a:close/>
              </a:path>
              <a:path w="803275" h="802640">
                <a:moveTo>
                  <a:pt x="197567" y="169887"/>
                </a:moveTo>
                <a:lnTo>
                  <a:pt x="144284" y="169887"/>
                </a:lnTo>
                <a:lnTo>
                  <a:pt x="280441" y="305993"/>
                </a:lnTo>
                <a:lnTo>
                  <a:pt x="257004" y="349199"/>
                </a:lnTo>
                <a:lnTo>
                  <a:pt x="247605" y="393634"/>
                </a:lnTo>
                <a:lnTo>
                  <a:pt x="252541" y="439201"/>
                </a:lnTo>
                <a:lnTo>
                  <a:pt x="272110" y="485800"/>
                </a:lnTo>
                <a:lnTo>
                  <a:pt x="157632" y="577113"/>
                </a:lnTo>
                <a:lnTo>
                  <a:pt x="151472" y="577342"/>
                </a:lnTo>
                <a:lnTo>
                  <a:pt x="206860" y="577342"/>
                </a:lnTo>
                <a:lnTo>
                  <a:pt x="291274" y="509854"/>
                </a:lnTo>
                <a:lnTo>
                  <a:pt x="510435" y="509854"/>
                </a:lnTo>
                <a:lnTo>
                  <a:pt x="522381" y="497152"/>
                </a:lnTo>
                <a:lnTo>
                  <a:pt x="536581" y="476257"/>
                </a:lnTo>
                <a:lnTo>
                  <a:pt x="547217" y="452729"/>
                </a:lnTo>
                <a:lnTo>
                  <a:pt x="547992" y="450532"/>
                </a:lnTo>
                <a:lnTo>
                  <a:pt x="553173" y="448144"/>
                </a:lnTo>
                <a:lnTo>
                  <a:pt x="801030" y="448144"/>
                </a:lnTo>
                <a:lnTo>
                  <a:pt x="795943" y="430339"/>
                </a:lnTo>
                <a:lnTo>
                  <a:pt x="622363" y="430339"/>
                </a:lnTo>
                <a:lnTo>
                  <a:pt x="555624" y="416712"/>
                </a:lnTo>
                <a:lnTo>
                  <a:pt x="552000" y="369066"/>
                </a:lnTo>
                <a:lnTo>
                  <a:pt x="536924" y="327945"/>
                </a:lnTo>
                <a:lnTo>
                  <a:pt x="510580" y="293168"/>
                </a:lnTo>
                <a:lnTo>
                  <a:pt x="493052" y="279768"/>
                </a:lnTo>
                <a:lnTo>
                  <a:pt x="307632" y="279768"/>
                </a:lnTo>
                <a:lnTo>
                  <a:pt x="197567" y="169887"/>
                </a:lnTo>
                <a:close/>
              </a:path>
              <a:path w="803275" h="802640">
                <a:moveTo>
                  <a:pt x="510435" y="509854"/>
                </a:moveTo>
                <a:lnTo>
                  <a:pt x="291274" y="509854"/>
                </a:lnTo>
                <a:lnTo>
                  <a:pt x="329108" y="537111"/>
                </a:lnTo>
                <a:lnTo>
                  <a:pt x="369220" y="552327"/>
                </a:lnTo>
                <a:lnTo>
                  <a:pt x="411743" y="555397"/>
                </a:lnTo>
                <a:lnTo>
                  <a:pt x="456806" y="546214"/>
                </a:lnTo>
                <a:lnTo>
                  <a:pt x="491121" y="546214"/>
                </a:lnTo>
                <a:lnTo>
                  <a:pt x="484276" y="532498"/>
                </a:lnTo>
                <a:lnTo>
                  <a:pt x="504864" y="515778"/>
                </a:lnTo>
                <a:lnTo>
                  <a:pt x="510435" y="509854"/>
                </a:lnTo>
                <a:close/>
              </a:path>
              <a:path w="803275" h="802640">
                <a:moveTo>
                  <a:pt x="801030" y="448144"/>
                </a:moveTo>
                <a:lnTo>
                  <a:pt x="553173" y="448144"/>
                </a:lnTo>
                <a:lnTo>
                  <a:pt x="571438" y="451513"/>
                </a:lnTo>
                <a:lnTo>
                  <a:pt x="617486" y="460756"/>
                </a:lnTo>
                <a:lnTo>
                  <a:pt x="627031" y="498801"/>
                </a:lnTo>
                <a:lnTo>
                  <a:pt x="644937" y="527902"/>
                </a:lnTo>
                <a:lnTo>
                  <a:pt x="670111" y="547032"/>
                </a:lnTo>
                <a:lnTo>
                  <a:pt x="701459" y="555167"/>
                </a:lnTo>
                <a:lnTo>
                  <a:pt x="735513" y="552073"/>
                </a:lnTo>
                <a:lnTo>
                  <a:pt x="764451" y="538718"/>
                </a:lnTo>
                <a:lnTo>
                  <a:pt x="786587" y="516280"/>
                </a:lnTo>
                <a:lnTo>
                  <a:pt x="800239" y="485940"/>
                </a:lnTo>
                <a:lnTo>
                  <a:pt x="802670" y="453884"/>
                </a:lnTo>
                <a:lnTo>
                  <a:pt x="801030" y="448144"/>
                </a:lnTo>
                <a:close/>
              </a:path>
              <a:path w="803275" h="802640">
                <a:moveTo>
                  <a:pt x="715287" y="370646"/>
                </a:moveTo>
                <a:lnTo>
                  <a:pt x="683344" y="376081"/>
                </a:lnTo>
                <a:lnTo>
                  <a:pt x="652488" y="395914"/>
                </a:lnTo>
                <a:lnTo>
                  <a:pt x="622363" y="430339"/>
                </a:lnTo>
                <a:lnTo>
                  <a:pt x="795943" y="430339"/>
                </a:lnTo>
                <a:lnTo>
                  <a:pt x="794051" y="423718"/>
                </a:lnTo>
                <a:lnTo>
                  <a:pt x="775636" y="398030"/>
                </a:lnTo>
                <a:lnTo>
                  <a:pt x="748677" y="379412"/>
                </a:lnTo>
                <a:lnTo>
                  <a:pt x="715287" y="370646"/>
                </a:lnTo>
                <a:close/>
              </a:path>
              <a:path w="803275" h="802640">
                <a:moveTo>
                  <a:pt x="407501" y="247801"/>
                </a:moveTo>
                <a:lnTo>
                  <a:pt x="372081" y="250461"/>
                </a:lnTo>
                <a:lnTo>
                  <a:pt x="338713" y="261100"/>
                </a:lnTo>
                <a:lnTo>
                  <a:pt x="307632" y="279768"/>
                </a:lnTo>
                <a:lnTo>
                  <a:pt x="493052" y="279768"/>
                </a:lnTo>
                <a:lnTo>
                  <a:pt x="473151" y="264553"/>
                </a:lnTo>
                <a:lnTo>
                  <a:pt x="477858" y="253072"/>
                </a:lnTo>
                <a:lnTo>
                  <a:pt x="444741" y="253072"/>
                </a:lnTo>
                <a:lnTo>
                  <a:pt x="407501" y="247801"/>
                </a:lnTo>
                <a:close/>
              </a:path>
              <a:path w="803275" h="802640">
                <a:moveTo>
                  <a:pt x="542988" y="0"/>
                </a:moveTo>
                <a:lnTo>
                  <a:pt x="508469" y="0"/>
                </a:lnTo>
                <a:lnTo>
                  <a:pt x="492984" y="6351"/>
                </a:lnTo>
                <a:lnTo>
                  <a:pt x="452856" y="35585"/>
                </a:lnTo>
                <a:lnTo>
                  <a:pt x="433541" y="100039"/>
                </a:lnTo>
                <a:lnTo>
                  <a:pt x="442207" y="132674"/>
                </a:lnTo>
                <a:lnTo>
                  <a:pt x="462813" y="160426"/>
                </a:lnTo>
                <a:lnTo>
                  <a:pt x="467042" y="164261"/>
                </a:lnTo>
                <a:lnTo>
                  <a:pt x="471525" y="167817"/>
                </a:lnTo>
                <a:lnTo>
                  <a:pt x="476884" y="172339"/>
                </a:lnTo>
                <a:lnTo>
                  <a:pt x="444741" y="253072"/>
                </a:lnTo>
                <a:lnTo>
                  <a:pt x="477858" y="253072"/>
                </a:lnTo>
                <a:lnTo>
                  <a:pt x="486016" y="233327"/>
                </a:lnTo>
                <a:lnTo>
                  <a:pt x="492124" y="217969"/>
                </a:lnTo>
                <a:lnTo>
                  <a:pt x="497700" y="202539"/>
                </a:lnTo>
                <a:lnTo>
                  <a:pt x="501617" y="193750"/>
                </a:lnTo>
                <a:lnTo>
                  <a:pt x="506869" y="187977"/>
                </a:lnTo>
                <a:lnTo>
                  <a:pt x="514198" y="184935"/>
                </a:lnTo>
                <a:lnTo>
                  <a:pt x="524344" y="184340"/>
                </a:lnTo>
                <a:lnTo>
                  <a:pt x="555235" y="180176"/>
                </a:lnTo>
                <a:lnTo>
                  <a:pt x="581901" y="165962"/>
                </a:lnTo>
                <a:lnTo>
                  <a:pt x="602433" y="143515"/>
                </a:lnTo>
                <a:lnTo>
                  <a:pt x="614921" y="114655"/>
                </a:lnTo>
                <a:lnTo>
                  <a:pt x="617274" y="83999"/>
                </a:lnTo>
                <a:lnTo>
                  <a:pt x="609652" y="55046"/>
                </a:lnTo>
                <a:lnTo>
                  <a:pt x="593031" y="30053"/>
                </a:lnTo>
                <a:lnTo>
                  <a:pt x="568388" y="11277"/>
                </a:lnTo>
                <a:lnTo>
                  <a:pt x="562160" y="8217"/>
                </a:lnTo>
                <a:lnTo>
                  <a:pt x="555798" y="5414"/>
                </a:lnTo>
                <a:lnTo>
                  <a:pt x="542988" y="0"/>
                </a:lnTo>
                <a:close/>
              </a:path>
              <a:path w="803275" h="802640">
                <a:moveTo>
                  <a:pt x="109842" y="0"/>
                </a:moveTo>
                <a:lnTo>
                  <a:pt x="75323" y="0"/>
                </a:lnTo>
                <a:lnTo>
                  <a:pt x="65251" y="4927"/>
                </a:lnTo>
                <a:lnTo>
                  <a:pt x="55221" y="9732"/>
                </a:lnTo>
                <a:lnTo>
                  <a:pt x="23133" y="31589"/>
                </a:lnTo>
                <a:lnTo>
                  <a:pt x="0" y="75336"/>
                </a:lnTo>
                <a:lnTo>
                  <a:pt x="0" y="109855"/>
                </a:lnTo>
                <a:lnTo>
                  <a:pt x="5559" y="120980"/>
                </a:lnTo>
                <a:lnTo>
                  <a:pt x="10964" y="132233"/>
                </a:lnTo>
                <a:lnTo>
                  <a:pt x="46708" y="172864"/>
                </a:lnTo>
                <a:lnTo>
                  <a:pt x="104171" y="184308"/>
                </a:lnTo>
                <a:lnTo>
                  <a:pt x="133324" y="175475"/>
                </a:lnTo>
                <a:lnTo>
                  <a:pt x="137490" y="173405"/>
                </a:lnTo>
                <a:lnTo>
                  <a:pt x="144284" y="169887"/>
                </a:lnTo>
                <a:lnTo>
                  <a:pt x="197567" y="169887"/>
                </a:lnTo>
                <a:lnTo>
                  <a:pt x="170776" y="143141"/>
                </a:lnTo>
                <a:lnTo>
                  <a:pt x="172262" y="139928"/>
                </a:lnTo>
                <a:lnTo>
                  <a:pt x="175945" y="133146"/>
                </a:lnTo>
                <a:lnTo>
                  <a:pt x="178638" y="125996"/>
                </a:lnTo>
                <a:lnTo>
                  <a:pt x="184824" y="88270"/>
                </a:lnTo>
                <a:lnTo>
                  <a:pt x="154263" y="24108"/>
                </a:lnTo>
                <a:lnTo>
                  <a:pt x="121030" y="4927"/>
                </a:lnTo>
                <a:lnTo>
                  <a:pt x="117182" y="3619"/>
                </a:lnTo>
                <a:lnTo>
                  <a:pt x="113563" y="1651"/>
                </a:lnTo>
                <a:lnTo>
                  <a:pt x="1098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705259" y="5583317"/>
            <a:ext cx="596900" cy="0"/>
          </a:xfrm>
          <a:custGeom>
            <a:avLst/>
            <a:gdLst/>
            <a:ahLst/>
            <a:cxnLst/>
            <a:rect l="l" t="t" r="r" b="b"/>
            <a:pathLst>
              <a:path w="596900">
                <a:moveTo>
                  <a:pt x="0" y="0"/>
                </a:moveTo>
                <a:lnTo>
                  <a:pt x="596836" y="0"/>
                </a:lnTo>
              </a:path>
            </a:pathLst>
          </a:custGeom>
          <a:ln w="71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9284716" y="5453717"/>
            <a:ext cx="130175" cy="259715"/>
          </a:xfrm>
          <a:custGeom>
            <a:avLst/>
            <a:gdLst/>
            <a:ahLst/>
            <a:cxnLst/>
            <a:rect l="l" t="t" r="r" b="b"/>
            <a:pathLst>
              <a:path w="130175" h="259714">
                <a:moveTo>
                  <a:pt x="0" y="0"/>
                </a:moveTo>
                <a:lnTo>
                  <a:pt x="0" y="259194"/>
                </a:lnTo>
                <a:lnTo>
                  <a:pt x="129565" y="12960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123871" y="3972767"/>
            <a:ext cx="3139003" cy="31930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 txBox="1"/>
          <p:nvPr/>
        </p:nvSpPr>
        <p:spPr>
          <a:xfrm>
            <a:off x="3726820" y="6714032"/>
            <a:ext cx="690880" cy="6337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384" marR="5080" indent="-20320">
              <a:lnSpc>
                <a:spcPct val="111100"/>
              </a:lnSpc>
            </a:pPr>
            <a:r>
              <a:rPr sz="1800" spc="-60" dirty="0">
                <a:solidFill>
                  <a:srgbClr val="231F20"/>
                </a:solidFill>
                <a:latin typeface="Futura PT Book"/>
                <a:cs typeface="Futura PT Book"/>
              </a:rPr>
              <a:t>V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entu</a:t>
            </a:r>
            <a:r>
              <a:rPr sz="1800" spc="-45" dirty="0">
                <a:solidFill>
                  <a:srgbClr val="231F20"/>
                </a:solidFill>
                <a:latin typeface="Futura PT Book"/>
                <a:cs typeface="Futura PT Book"/>
              </a:rPr>
              <a:t>r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e  </a:t>
            </a:r>
            <a:r>
              <a:rPr sz="1800" spc="-15" dirty="0">
                <a:solidFill>
                  <a:srgbClr val="231F20"/>
                </a:solidFill>
                <a:latin typeface="Futura PT Book"/>
                <a:cs typeface="Futura PT Book"/>
              </a:rPr>
              <a:t>Kapital</a:t>
            </a:r>
            <a:endParaRPr sz="1800">
              <a:latin typeface="Futura PT Book"/>
              <a:cs typeface="Futura PT Book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2500837" y="6026762"/>
            <a:ext cx="481330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60" dirty="0">
                <a:solidFill>
                  <a:srgbClr val="231F20"/>
                </a:solidFill>
                <a:latin typeface="Futura PT Book"/>
                <a:cs typeface="Futura PT Book"/>
              </a:rPr>
              <a:t>V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ekst</a:t>
            </a:r>
            <a:endParaRPr sz="1800">
              <a:latin typeface="Futura PT Book"/>
              <a:cs typeface="Futura PT Book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12248593" y="4066666"/>
            <a:ext cx="732790" cy="6337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11100"/>
              </a:lnSpc>
            </a:pPr>
            <a:r>
              <a:rPr sz="1800" spc="-15" dirty="0">
                <a:solidFill>
                  <a:srgbClr val="231F20"/>
                </a:solidFill>
                <a:latin typeface="Futura PT Book"/>
                <a:cs typeface="Futura PT Book"/>
              </a:rPr>
              <a:t>Vekst 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=  p</a:t>
            </a:r>
            <a:r>
              <a:rPr sz="1800" spc="-45" dirty="0">
                <a:solidFill>
                  <a:srgbClr val="231F20"/>
                </a:solidFill>
                <a:latin typeface="Futura PT Book"/>
                <a:cs typeface="Futura PT Book"/>
              </a:rPr>
              <a:t>r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estisje</a:t>
            </a:r>
            <a:endParaRPr sz="1800">
              <a:latin typeface="Futura PT Book"/>
              <a:cs typeface="Futura PT Book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12534097" y="5114311"/>
            <a:ext cx="2046605" cy="6337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49300" marR="5080" indent="-737235">
              <a:lnSpc>
                <a:spcPct val="111100"/>
              </a:lnSpc>
            </a:pPr>
            <a:r>
              <a:rPr sz="1800" spc="-10" dirty="0">
                <a:solidFill>
                  <a:srgbClr val="231F20"/>
                </a:solidFill>
                <a:latin typeface="Futura PT Book"/>
                <a:cs typeface="Futura PT Book"/>
              </a:rPr>
              <a:t>Fasilitator, 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bygg,</a:t>
            </a:r>
            <a:r>
              <a:rPr sz="1800" spc="-55" dirty="0">
                <a:solidFill>
                  <a:srgbClr val="231F20"/>
                </a:solidFill>
                <a:latin typeface="Futura PT Book"/>
                <a:cs typeface="Futura PT Book"/>
              </a:rPr>
              <a:t> 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kritisk  masse</a:t>
            </a:r>
            <a:endParaRPr sz="1800">
              <a:latin typeface="Futura PT Book"/>
              <a:cs typeface="Futura PT Book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13520903" y="6104312"/>
            <a:ext cx="721360" cy="6337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25400">
              <a:lnSpc>
                <a:spcPct val="111100"/>
              </a:lnSpc>
            </a:pP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Sosiale  ne</a:t>
            </a:r>
            <a:r>
              <a:rPr sz="1800" spc="35" dirty="0">
                <a:solidFill>
                  <a:srgbClr val="231F20"/>
                </a:solidFill>
                <a:latin typeface="Futura PT Book"/>
                <a:cs typeface="Futura PT Book"/>
              </a:rPr>
              <a:t>tt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verk</a:t>
            </a:r>
            <a:endParaRPr sz="1800">
              <a:latin typeface="Futura PT Book"/>
              <a:cs typeface="Futura PT Book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2297732" y="3080312"/>
            <a:ext cx="887730" cy="6337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225" marR="5080" indent="-10160">
              <a:lnSpc>
                <a:spcPct val="111100"/>
              </a:lnSpc>
            </a:pP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fo</a:t>
            </a:r>
            <a:r>
              <a:rPr sz="1800" spc="-20" dirty="0">
                <a:solidFill>
                  <a:srgbClr val="231F20"/>
                </a:solidFill>
                <a:latin typeface="Futura PT Book"/>
                <a:cs typeface="Futura PT Book"/>
              </a:rPr>
              <a:t>r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s</a:t>
            </a:r>
            <a:r>
              <a:rPr sz="1800" spc="-20" dirty="0">
                <a:solidFill>
                  <a:srgbClr val="231F20"/>
                </a:solidFill>
                <a:latin typeface="Futura PT Book"/>
                <a:cs typeface="Futura PT Book"/>
              </a:rPr>
              <a:t>k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ende  institusjon</a:t>
            </a:r>
            <a:endParaRPr sz="1800">
              <a:latin typeface="Futura PT Book"/>
              <a:cs typeface="Futura PT Book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698869" y="6714032"/>
            <a:ext cx="1080135" cy="6337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8255">
              <a:lnSpc>
                <a:spcPct val="111100"/>
              </a:lnSpc>
            </a:pPr>
            <a:r>
              <a:rPr sz="1800" spc="-40" dirty="0">
                <a:solidFill>
                  <a:srgbClr val="231F20"/>
                </a:solidFill>
                <a:latin typeface="Futura PT Book"/>
                <a:cs typeface="Futura PT Book"/>
              </a:rPr>
              <a:t>R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essu</a:t>
            </a:r>
            <a:r>
              <a:rPr sz="1800" spc="-20" dirty="0">
                <a:solidFill>
                  <a:srgbClr val="231F20"/>
                </a:solidFill>
                <a:latin typeface="Futura PT Book"/>
                <a:cs typeface="Futura PT Book"/>
              </a:rPr>
              <a:t>r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ssterk  arbeidsk</a:t>
            </a:r>
            <a:r>
              <a:rPr sz="1800" spc="-40" dirty="0">
                <a:solidFill>
                  <a:srgbClr val="231F20"/>
                </a:solidFill>
                <a:latin typeface="Futura PT Book"/>
                <a:cs typeface="Futura PT Book"/>
              </a:rPr>
              <a:t>r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a</a:t>
            </a:r>
            <a:r>
              <a:rPr sz="1800" spc="35" dirty="0">
                <a:solidFill>
                  <a:srgbClr val="231F20"/>
                </a:solidFill>
                <a:latin typeface="Futura PT Book"/>
                <a:cs typeface="Futura PT Book"/>
              </a:rPr>
              <a:t>f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t</a:t>
            </a:r>
            <a:endParaRPr sz="1800">
              <a:latin typeface="Futura PT Book"/>
              <a:cs typeface="Futura PT Book"/>
            </a:endParaRPr>
          </a:p>
        </p:txBody>
      </p:sp>
      <p:sp>
        <p:nvSpPr>
          <p:cNvPr id="90" name="object 90"/>
          <p:cNvSpPr txBox="1">
            <a:spLocks noGrp="1"/>
          </p:cNvSpPr>
          <p:nvPr>
            <p:ph type="title"/>
          </p:nvPr>
        </p:nvSpPr>
        <p:spPr>
          <a:xfrm>
            <a:off x="2436172" y="1838539"/>
            <a:ext cx="1350645" cy="647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>
                <a:solidFill>
                  <a:srgbClr val="231F20"/>
                </a:solidFill>
              </a:rPr>
              <a:t>IDEEN</a:t>
            </a:r>
          </a:p>
        </p:txBody>
      </p:sp>
      <p:sp>
        <p:nvSpPr>
          <p:cNvPr id="91" name="object 91"/>
          <p:cNvSpPr txBox="1"/>
          <p:nvPr/>
        </p:nvSpPr>
        <p:spPr>
          <a:xfrm>
            <a:off x="6105053" y="1838539"/>
            <a:ext cx="1746885" cy="647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dirty="0">
                <a:solidFill>
                  <a:srgbClr val="231F20"/>
                </a:solidFill>
                <a:latin typeface="Futura PT Book"/>
                <a:cs typeface="Futura PT Book"/>
              </a:rPr>
              <a:t>PRA</a:t>
            </a:r>
            <a:r>
              <a:rPr sz="4000" spc="-170" dirty="0">
                <a:solidFill>
                  <a:srgbClr val="231F20"/>
                </a:solidFill>
                <a:latin typeface="Futura PT Book"/>
                <a:cs typeface="Futura PT Book"/>
              </a:rPr>
              <a:t>K</a:t>
            </a:r>
            <a:r>
              <a:rPr sz="4000" dirty="0">
                <a:solidFill>
                  <a:srgbClr val="231F20"/>
                </a:solidFill>
                <a:latin typeface="Futura PT Book"/>
                <a:cs typeface="Futura PT Book"/>
              </a:rPr>
              <a:t>SIS</a:t>
            </a:r>
            <a:endParaRPr sz="4000">
              <a:latin typeface="Futura PT Book"/>
              <a:cs typeface="Futura PT Book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10601431" y="1838539"/>
            <a:ext cx="1826260" cy="647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dirty="0">
                <a:solidFill>
                  <a:srgbClr val="231F20"/>
                </a:solidFill>
                <a:latin typeface="Futura PT Book"/>
                <a:cs typeface="Futura PT Book"/>
              </a:rPr>
              <a:t>REALITET</a:t>
            </a:r>
            <a:endParaRPr sz="4000">
              <a:latin typeface="Futura PT Book"/>
              <a:cs typeface="Futura PT Book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13070095" y="10358564"/>
            <a:ext cx="563380" cy="2111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3712291" y="10402455"/>
            <a:ext cx="914954" cy="1312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1307852" y="10402455"/>
            <a:ext cx="1762238" cy="12340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11016005" y="10329468"/>
            <a:ext cx="249669" cy="2475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8" name="Picture 9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" y="0"/>
            <a:ext cx="15123458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11184" y="4241231"/>
            <a:ext cx="582295" cy="539115"/>
          </a:xfrm>
          <a:custGeom>
            <a:avLst/>
            <a:gdLst/>
            <a:ahLst/>
            <a:cxnLst/>
            <a:rect l="l" t="t" r="r" b="b"/>
            <a:pathLst>
              <a:path w="582295" h="539114">
                <a:moveTo>
                  <a:pt x="231254" y="0"/>
                </a:moveTo>
                <a:lnTo>
                  <a:pt x="127596" y="4051"/>
                </a:lnTo>
                <a:lnTo>
                  <a:pt x="23202" y="119303"/>
                </a:lnTo>
                <a:lnTo>
                  <a:pt x="23202" y="322211"/>
                </a:lnTo>
                <a:lnTo>
                  <a:pt x="31483" y="326440"/>
                </a:lnTo>
                <a:lnTo>
                  <a:pt x="31483" y="381863"/>
                </a:lnTo>
                <a:lnTo>
                  <a:pt x="19151" y="389407"/>
                </a:lnTo>
                <a:lnTo>
                  <a:pt x="19151" y="392722"/>
                </a:lnTo>
                <a:lnTo>
                  <a:pt x="14173" y="396036"/>
                </a:lnTo>
                <a:lnTo>
                  <a:pt x="14173" y="399351"/>
                </a:lnTo>
                <a:lnTo>
                  <a:pt x="9207" y="401751"/>
                </a:lnTo>
                <a:lnTo>
                  <a:pt x="9207" y="405980"/>
                </a:lnTo>
                <a:lnTo>
                  <a:pt x="4229" y="408381"/>
                </a:lnTo>
                <a:lnTo>
                  <a:pt x="4229" y="412610"/>
                </a:lnTo>
                <a:lnTo>
                  <a:pt x="0" y="415010"/>
                </a:lnTo>
                <a:lnTo>
                  <a:pt x="0" y="418325"/>
                </a:lnTo>
                <a:lnTo>
                  <a:pt x="207137" y="538556"/>
                </a:lnTo>
                <a:lnTo>
                  <a:pt x="302514" y="482942"/>
                </a:lnTo>
                <a:lnTo>
                  <a:pt x="446610" y="482942"/>
                </a:lnTo>
                <a:lnTo>
                  <a:pt x="581812" y="405066"/>
                </a:lnTo>
                <a:lnTo>
                  <a:pt x="581812" y="202158"/>
                </a:lnTo>
                <a:lnTo>
                  <a:pt x="231254" y="0"/>
                </a:lnTo>
                <a:close/>
              </a:path>
              <a:path w="582295" h="539114">
                <a:moveTo>
                  <a:pt x="446610" y="482942"/>
                </a:moveTo>
                <a:lnTo>
                  <a:pt x="302514" y="482942"/>
                </a:lnTo>
                <a:lnTo>
                  <a:pt x="374688" y="524370"/>
                </a:lnTo>
                <a:lnTo>
                  <a:pt x="446610" y="482942"/>
                </a:lnTo>
                <a:close/>
              </a:path>
            </a:pathLst>
          </a:custGeom>
          <a:solidFill>
            <a:srgbClr val="E1BA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693892" y="4241238"/>
            <a:ext cx="813435" cy="1068070"/>
          </a:xfrm>
          <a:custGeom>
            <a:avLst/>
            <a:gdLst/>
            <a:ahLst/>
            <a:cxnLst/>
            <a:rect l="l" t="t" r="r" b="b"/>
            <a:pathLst>
              <a:path w="813434" h="1068070">
                <a:moveTo>
                  <a:pt x="366217" y="64617"/>
                </a:moveTo>
                <a:lnTo>
                  <a:pt x="262737" y="68668"/>
                </a:lnTo>
                <a:lnTo>
                  <a:pt x="159080" y="183934"/>
                </a:lnTo>
                <a:lnTo>
                  <a:pt x="159080" y="257581"/>
                </a:lnTo>
                <a:lnTo>
                  <a:pt x="48056" y="322198"/>
                </a:lnTo>
                <a:lnTo>
                  <a:pt x="48056" y="524370"/>
                </a:lnTo>
                <a:lnTo>
                  <a:pt x="97777" y="553453"/>
                </a:lnTo>
                <a:lnTo>
                  <a:pt x="0" y="662825"/>
                </a:lnTo>
                <a:lnTo>
                  <a:pt x="0" y="864984"/>
                </a:lnTo>
                <a:lnTo>
                  <a:pt x="350570" y="1068069"/>
                </a:lnTo>
                <a:lnTo>
                  <a:pt x="557707" y="947839"/>
                </a:lnTo>
                <a:lnTo>
                  <a:pt x="557707" y="864984"/>
                </a:lnTo>
                <a:lnTo>
                  <a:pt x="581825" y="851738"/>
                </a:lnTo>
                <a:lnTo>
                  <a:pt x="581825" y="847686"/>
                </a:lnTo>
                <a:lnTo>
                  <a:pt x="557707" y="834428"/>
                </a:lnTo>
                <a:lnTo>
                  <a:pt x="557707" y="745680"/>
                </a:lnTo>
                <a:lnTo>
                  <a:pt x="550341" y="740714"/>
                </a:lnTo>
                <a:lnTo>
                  <a:pt x="550341" y="667067"/>
                </a:lnTo>
                <a:lnTo>
                  <a:pt x="446684" y="552538"/>
                </a:lnTo>
                <a:lnTo>
                  <a:pt x="416852" y="550875"/>
                </a:lnTo>
                <a:lnTo>
                  <a:pt x="430110" y="542594"/>
                </a:lnTo>
                <a:lnTo>
                  <a:pt x="622753" y="542594"/>
                </a:lnTo>
                <a:lnTo>
                  <a:pt x="733348" y="478891"/>
                </a:lnTo>
                <a:lnTo>
                  <a:pt x="733348" y="474649"/>
                </a:lnTo>
                <a:lnTo>
                  <a:pt x="728383" y="472262"/>
                </a:lnTo>
                <a:lnTo>
                  <a:pt x="728383" y="468033"/>
                </a:lnTo>
                <a:lnTo>
                  <a:pt x="724331" y="465632"/>
                </a:lnTo>
                <a:lnTo>
                  <a:pt x="724331" y="462318"/>
                </a:lnTo>
                <a:lnTo>
                  <a:pt x="719366" y="459003"/>
                </a:lnTo>
                <a:lnTo>
                  <a:pt x="719366" y="455688"/>
                </a:lnTo>
                <a:lnTo>
                  <a:pt x="714387" y="453110"/>
                </a:lnTo>
                <a:lnTo>
                  <a:pt x="714387" y="449059"/>
                </a:lnTo>
                <a:lnTo>
                  <a:pt x="701865" y="441515"/>
                </a:lnTo>
                <a:lnTo>
                  <a:pt x="701865" y="386829"/>
                </a:lnTo>
                <a:lnTo>
                  <a:pt x="812888" y="322198"/>
                </a:lnTo>
                <a:lnTo>
                  <a:pt x="812888" y="119303"/>
                </a:lnTo>
                <a:lnTo>
                  <a:pt x="796529" y="101079"/>
                </a:lnTo>
                <a:lnTo>
                  <a:pt x="430110" y="101079"/>
                </a:lnTo>
                <a:lnTo>
                  <a:pt x="382790" y="73647"/>
                </a:lnTo>
                <a:lnTo>
                  <a:pt x="366217" y="64617"/>
                </a:lnTo>
                <a:close/>
              </a:path>
              <a:path w="813434" h="1068070">
                <a:moveTo>
                  <a:pt x="622753" y="542594"/>
                </a:moveTo>
                <a:lnTo>
                  <a:pt x="430110" y="542594"/>
                </a:lnTo>
                <a:lnTo>
                  <a:pt x="446684" y="552538"/>
                </a:lnTo>
                <a:lnTo>
                  <a:pt x="462330" y="561746"/>
                </a:lnTo>
                <a:lnTo>
                  <a:pt x="526224" y="598195"/>
                </a:lnTo>
                <a:lnTo>
                  <a:pt x="622753" y="542594"/>
                </a:lnTo>
                <a:close/>
              </a:path>
              <a:path w="813434" h="1068070">
                <a:moveTo>
                  <a:pt x="605764" y="0"/>
                </a:moveTo>
                <a:lnTo>
                  <a:pt x="430110" y="101079"/>
                </a:lnTo>
                <a:lnTo>
                  <a:pt x="796529" y="101079"/>
                </a:lnTo>
                <a:lnTo>
                  <a:pt x="709422" y="4038"/>
                </a:lnTo>
                <a:lnTo>
                  <a:pt x="605764" y="0"/>
                </a:lnTo>
                <a:close/>
              </a:path>
            </a:pathLst>
          </a:custGeom>
          <a:solidFill>
            <a:srgbClr val="E1BA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969571" y="5592678"/>
            <a:ext cx="574675" cy="635635"/>
          </a:xfrm>
          <a:custGeom>
            <a:avLst/>
            <a:gdLst/>
            <a:ahLst/>
            <a:cxnLst/>
            <a:rect l="l" t="t" r="r" b="b"/>
            <a:pathLst>
              <a:path w="574675" h="635635">
                <a:moveTo>
                  <a:pt x="574281" y="317423"/>
                </a:moveTo>
                <a:lnTo>
                  <a:pt x="215430" y="317423"/>
                </a:lnTo>
                <a:lnTo>
                  <a:pt x="262750" y="345592"/>
                </a:lnTo>
                <a:lnTo>
                  <a:pt x="111950" y="432498"/>
                </a:lnTo>
                <a:lnTo>
                  <a:pt x="111950" y="579970"/>
                </a:lnTo>
                <a:lnTo>
                  <a:pt x="207136" y="635584"/>
                </a:lnTo>
                <a:lnTo>
                  <a:pt x="414273" y="515353"/>
                </a:lnTo>
                <a:lnTo>
                  <a:pt x="414273" y="506323"/>
                </a:lnTo>
                <a:lnTo>
                  <a:pt x="470611" y="473925"/>
                </a:lnTo>
                <a:lnTo>
                  <a:pt x="486779" y="473925"/>
                </a:lnTo>
                <a:lnTo>
                  <a:pt x="574281" y="423468"/>
                </a:lnTo>
                <a:lnTo>
                  <a:pt x="574281" y="317423"/>
                </a:lnTo>
                <a:close/>
              </a:path>
              <a:path w="574675" h="635635">
                <a:moveTo>
                  <a:pt x="486779" y="473925"/>
                </a:moveTo>
                <a:lnTo>
                  <a:pt x="470611" y="473925"/>
                </a:lnTo>
                <a:lnTo>
                  <a:pt x="478167" y="478891"/>
                </a:lnTo>
                <a:lnTo>
                  <a:pt x="486779" y="473925"/>
                </a:lnTo>
                <a:close/>
              </a:path>
              <a:path w="574675" h="635635">
                <a:moveTo>
                  <a:pt x="95376" y="0"/>
                </a:moveTo>
                <a:lnTo>
                  <a:pt x="0" y="55600"/>
                </a:lnTo>
                <a:lnTo>
                  <a:pt x="0" y="202158"/>
                </a:lnTo>
                <a:lnTo>
                  <a:pt x="207136" y="322389"/>
                </a:lnTo>
                <a:lnTo>
                  <a:pt x="215430" y="317423"/>
                </a:lnTo>
                <a:lnTo>
                  <a:pt x="574281" y="317423"/>
                </a:lnTo>
                <a:lnTo>
                  <a:pt x="574281" y="275996"/>
                </a:lnTo>
                <a:lnTo>
                  <a:pt x="389337" y="169938"/>
                </a:lnTo>
                <a:lnTo>
                  <a:pt x="343941" y="169938"/>
                </a:lnTo>
                <a:lnTo>
                  <a:pt x="302513" y="145821"/>
                </a:lnTo>
                <a:lnTo>
                  <a:pt x="302513" y="119303"/>
                </a:lnTo>
                <a:lnTo>
                  <a:pt x="95376" y="0"/>
                </a:lnTo>
                <a:close/>
              </a:path>
              <a:path w="574675" h="635635">
                <a:moveTo>
                  <a:pt x="366217" y="156679"/>
                </a:moveTo>
                <a:lnTo>
                  <a:pt x="343941" y="169938"/>
                </a:lnTo>
                <a:lnTo>
                  <a:pt x="389337" y="169938"/>
                </a:lnTo>
                <a:lnTo>
                  <a:pt x="366217" y="156679"/>
                </a:lnTo>
                <a:close/>
              </a:path>
            </a:pathLst>
          </a:custGeom>
          <a:solidFill>
            <a:srgbClr val="84D3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124281" y="5688788"/>
            <a:ext cx="749300" cy="585470"/>
          </a:xfrm>
          <a:custGeom>
            <a:avLst/>
            <a:gdLst/>
            <a:ahLst/>
            <a:cxnLst/>
            <a:rect l="l" t="t" r="r" b="b"/>
            <a:pathLst>
              <a:path w="749300" h="585470">
                <a:moveTo>
                  <a:pt x="510565" y="0"/>
                </a:moveTo>
                <a:lnTo>
                  <a:pt x="0" y="294957"/>
                </a:lnTo>
                <a:lnTo>
                  <a:pt x="0" y="428447"/>
                </a:lnTo>
                <a:lnTo>
                  <a:pt x="31483" y="446671"/>
                </a:lnTo>
                <a:lnTo>
                  <a:pt x="31483" y="465632"/>
                </a:lnTo>
                <a:lnTo>
                  <a:pt x="238810" y="585127"/>
                </a:lnTo>
                <a:lnTo>
                  <a:pt x="717702" y="309130"/>
                </a:lnTo>
                <a:lnTo>
                  <a:pt x="717702" y="289991"/>
                </a:lnTo>
                <a:lnTo>
                  <a:pt x="749185" y="271754"/>
                </a:lnTo>
                <a:lnTo>
                  <a:pt x="749185" y="138455"/>
                </a:lnTo>
                <a:lnTo>
                  <a:pt x="510565" y="0"/>
                </a:lnTo>
                <a:close/>
              </a:path>
            </a:pathLst>
          </a:custGeom>
          <a:solidFill>
            <a:srgbClr val="84D3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518856" y="6089793"/>
            <a:ext cx="499109" cy="393700"/>
          </a:xfrm>
          <a:custGeom>
            <a:avLst/>
            <a:gdLst/>
            <a:ahLst/>
            <a:cxnLst/>
            <a:rect l="l" t="t" r="r" b="b"/>
            <a:pathLst>
              <a:path w="499109" h="393700">
                <a:moveTo>
                  <a:pt x="316496" y="345592"/>
                </a:moveTo>
                <a:lnTo>
                  <a:pt x="151523" y="345592"/>
                </a:lnTo>
                <a:lnTo>
                  <a:pt x="235305" y="393649"/>
                </a:lnTo>
                <a:lnTo>
                  <a:pt x="316496" y="346519"/>
                </a:lnTo>
                <a:lnTo>
                  <a:pt x="316496" y="345592"/>
                </a:lnTo>
                <a:close/>
              </a:path>
              <a:path w="499109" h="393700">
                <a:moveTo>
                  <a:pt x="270840" y="0"/>
                </a:moveTo>
                <a:lnTo>
                  <a:pt x="0" y="156692"/>
                </a:lnTo>
                <a:lnTo>
                  <a:pt x="0" y="266979"/>
                </a:lnTo>
                <a:lnTo>
                  <a:pt x="143243" y="349834"/>
                </a:lnTo>
                <a:lnTo>
                  <a:pt x="151523" y="345592"/>
                </a:lnTo>
                <a:lnTo>
                  <a:pt x="316496" y="345592"/>
                </a:lnTo>
                <a:lnTo>
                  <a:pt x="316496" y="291833"/>
                </a:lnTo>
                <a:lnTo>
                  <a:pt x="280771" y="271030"/>
                </a:lnTo>
                <a:lnTo>
                  <a:pt x="333070" y="240461"/>
                </a:lnTo>
                <a:lnTo>
                  <a:pt x="498779" y="240461"/>
                </a:lnTo>
                <a:lnTo>
                  <a:pt x="498779" y="186512"/>
                </a:lnTo>
                <a:lnTo>
                  <a:pt x="414261" y="138468"/>
                </a:lnTo>
                <a:lnTo>
                  <a:pt x="414261" y="82854"/>
                </a:lnTo>
                <a:lnTo>
                  <a:pt x="270840" y="0"/>
                </a:lnTo>
                <a:close/>
              </a:path>
              <a:path w="499109" h="393700">
                <a:moveTo>
                  <a:pt x="498779" y="240461"/>
                </a:moveTo>
                <a:lnTo>
                  <a:pt x="333070" y="240461"/>
                </a:lnTo>
                <a:lnTo>
                  <a:pt x="416661" y="289255"/>
                </a:lnTo>
                <a:lnTo>
                  <a:pt x="498779" y="242125"/>
                </a:lnTo>
                <a:lnTo>
                  <a:pt x="498779" y="240461"/>
                </a:lnTo>
                <a:close/>
              </a:path>
            </a:pathLst>
          </a:custGeom>
          <a:solidFill>
            <a:srgbClr val="84D3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079543" y="6311115"/>
            <a:ext cx="491490" cy="349885"/>
          </a:xfrm>
          <a:custGeom>
            <a:avLst/>
            <a:gdLst/>
            <a:ahLst/>
            <a:cxnLst/>
            <a:rect l="l" t="t" r="r" b="b"/>
            <a:pathLst>
              <a:path w="491490" h="349884">
                <a:moveTo>
                  <a:pt x="491413" y="244500"/>
                </a:moveTo>
                <a:lnTo>
                  <a:pt x="165709" y="244500"/>
                </a:lnTo>
                <a:lnTo>
                  <a:pt x="347243" y="349643"/>
                </a:lnTo>
                <a:lnTo>
                  <a:pt x="491413" y="266788"/>
                </a:lnTo>
                <a:lnTo>
                  <a:pt x="491413" y="244500"/>
                </a:lnTo>
                <a:close/>
              </a:path>
              <a:path w="491490" h="349884">
                <a:moveTo>
                  <a:pt x="219646" y="0"/>
                </a:moveTo>
                <a:lnTo>
                  <a:pt x="76225" y="82854"/>
                </a:lnTo>
                <a:lnTo>
                  <a:pt x="76225" y="146735"/>
                </a:lnTo>
                <a:lnTo>
                  <a:pt x="0" y="190563"/>
                </a:lnTo>
                <a:lnTo>
                  <a:pt x="0" y="246164"/>
                </a:lnTo>
                <a:lnTo>
                  <a:pt x="82118" y="293293"/>
                </a:lnTo>
                <a:lnTo>
                  <a:pt x="165709" y="244500"/>
                </a:lnTo>
                <a:lnTo>
                  <a:pt x="491413" y="244500"/>
                </a:lnTo>
                <a:lnTo>
                  <a:pt x="491413" y="156679"/>
                </a:lnTo>
                <a:lnTo>
                  <a:pt x="219646" y="0"/>
                </a:lnTo>
                <a:close/>
              </a:path>
            </a:pathLst>
          </a:custGeom>
          <a:solidFill>
            <a:srgbClr val="84D3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693435" y="6071569"/>
            <a:ext cx="462915" cy="478790"/>
          </a:xfrm>
          <a:custGeom>
            <a:avLst/>
            <a:gdLst/>
            <a:ahLst/>
            <a:cxnLst/>
            <a:rect l="l" t="t" r="r" b="b"/>
            <a:pathLst>
              <a:path w="462915" h="478790">
                <a:moveTo>
                  <a:pt x="255193" y="0"/>
                </a:moveTo>
                <a:lnTo>
                  <a:pt x="160007" y="54686"/>
                </a:lnTo>
                <a:lnTo>
                  <a:pt x="160007" y="184124"/>
                </a:lnTo>
                <a:lnTo>
                  <a:pt x="0" y="275996"/>
                </a:lnTo>
                <a:lnTo>
                  <a:pt x="0" y="423481"/>
                </a:lnTo>
                <a:lnTo>
                  <a:pt x="96113" y="478167"/>
                </a:lnTo>
                <a:lnTo>
                  <a:pt x="303250" y="358851"/>
                </a:lnTo>
                <a:lnTo>
                  <a:pt x="303250" y="349834"/>
                </a:lnTo>
                <a:lnTo>
                  <a:pt x="358851" y="317423"/>
                </a:lnTo>
                <a:lnTo>
                  <a:pt x="375674" y="317423"/>
                </a:lnTo>
                <a:lnTo>
                  <a:pt x="462330" y="266979"/>
                </a:lnTo>
                <a:lnTo>
                  <a:pt x="462330" y="119494"/>
                </a:lnTo>
                <a:lnTo>
                  <a:pt x="255193" y="0"/>
                </a:lnTo>
                <a:close/>
              </a:path>
              <a:path w="462915" h="478790">
                <a:moveTo>
                  <a:pt x="375674" y="317423"/>
                </a:moveTo>
                <a:lnTo>
                  <a:pt x="358851" y="317423"/>
                </a:lnTo>
                <a:lnTo>
                  <a:pt x="367144" y="322389"/>
                </a:lnTo>
                <a:lnTo>
                  <a:pt x="375674" y="317423"/>
                </a:lnTo>
                <a:close/>
              </a:path>
            </a:pathLst>
          </a:custGeom>
          <a:solidFill>
            <a:srgbClr val="84D3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914283" y="6352542"/>
            <a:ext cx="622935" cy="507365"/>
          </a:xfrm>
          <a:custGeom>
            <a:avLst/>
            <a:gdLst/>
            <a:ahLst/>
            <a:cxnLst/>
            <a:rect l="l" t="t" r="r" b="b"/>
            <a:pathLst>
              <a:path w="622934" h="507365">
                <a:moveTo>
                  <a:pt x="213029" y="0"/>
                </a:moveTo>
                <a:lnTo>
                  <a:pt x="204749" y="0"/>
                </a:lnTo>
                <a:lnTo>
                  <a:pt x="190700" y="454"/>
                </a:lnTo>
                <a:lnTo>
                  <a:pt x="177842" y="3359"/>
                </a:lnTo>
                <a:lnTo>
                  <a:pt x="165364" y="7711"/>
                </a:lnTo>
                <a:lnTo>
                  <a:pt x="152450" y="12509"/>
                </a:lnTo>
                <a:lnTo>
                  <a:pt x="141782" y="17487"/>
                </a:lnTo>
                <a:lnTo>
                  <a:pt x="130174" y="22453"/>
                </a:lnTo>
                <a:lnTo>
                  <a:pt x="83703" y="52802"/>
                </a:lnTo>
                <a:lnTo>
                  <a:pt x="47486" y="84137"/>
                </a:lnTo>
                <a:lnTo>
                  <a:pt x="17587" y="120444"/>
                </a:lnTo>
                <a:lnTo>
                  <a:pt x="927" y="159994"/>
                </a:lnTo>
                <a:lnTo>
                  <a:pt x="0" y="166624"/>
                </a:lnTo>
                <a:lnTo>
                  <a:pt x="0" y="226275"/>
                </a:lnTo>
                <a:lnTo>
                  <a:pt x="305828" y="402666"/>
                </a:lnTo>
                <a:lnTo>
                  <a:pt x="276732" y="419239"/>
                </a:lnTo>
                <a:lnTo>
                  <a:pt x="276732" y="449986"/>
                </a:lnTo>
                <a:lnTo>
                  <a:pt x="376351" y="507060"/>
                </a:lnTo>
                <a:lnTo>
                  <a:pt x="494741" y="438378"/>
                </a:lnTo>
                <a:lnTo>
                  <a:pt x="494741" y="408559"/>
                </a:lnTo>
                <a:lnTo>
                  <a:pt x="472452" y="395300"/>
                </a:lnTo>
                <a:lnTo>
                  <a:pt x="622325" y="309130"/>
                </a:lnTo>
                <a:lnTo>
                  <a:pt x="622325" y="249478"/>
                </a:lnTo>
                <a:lnTo>
                  <a:pt x="621588" y="243586"/>
                </a:lnTo>
                <a:lnTo>
                  <a:pt x="226288" y="4229"/>
                </a:lnTo>
                <a:lnTo>
                  <a:pt x="219659" y="1651"/>
                </a:lnTo>
                <a:lnTo>
                  <a:pt x="213029" y="0"/>
                </a:lnTo>
                <a:close/>
              </a:path>
            </a:pathLst>
          </a:custGeom>
          <a:solidFill>
            <a:srgbClr val="ABAD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594466" y="5848785"/>
            <a:ext cx="731520" cy="534035"/>
          </a:xfrm>
          <a:custGeom>
            <a:avLst/>
            <a:gdLst/>
            <a:ahLst/>
            <a:cxnLst/>
            <a:rect l="l" t="t" r="r" b="b"/>
            <a:pathLst>
              <a:path w="731520" h="534035">
                <a:moveTo>
                  <a:pt x="252806" y="0"/>
                </a:moveTo>
                <a:lnTo>
                  <a:pt x="125209" y="72910"/>
                </a:lnTo>
                <a:lnTo>
                  <a:pt x="125209" y="165709"/>
                </a:lnTo>
                <a:lnTo>
                  <a:pt x="92798" y="183934"/>
                </a:lnTo>
                <a:lnTo>
                  <a:pt x="92798" y="260896"/>
                </a:lnTo>
                <a:lnTo>
                  <a:pt x="0" y="313918"/>
                </a:lnTo>
                <a:lnTo>
                  <a:pt x="0" y="369531"/>
                </a:lnTo>
                <a:lnTo>
                  <a:pt x="284289" y="533577"/>
                </a:lnTo>
                <a:lnTo>
                  <a:pt x="396049" y="468947"/>
                </a:lnTo>
                <a:lnTo>
                  <a:pt x="427843" y="468947"/>
                </a:lnTo>
                <a:lnTo>
                  <a:pt x="730961" y="294043"/>
                </a:lnTo>
                <a:lnTo>
                  <a:pt x="730961" y="183934"/>
                </a:lnTo>
                <a:lnTo>
                  <a:pt x="490779" y="45478"/>
                </a:lnTo>
                <a:lnTo>
                  <a:pt x="332346" y="45478"/>
                </a:lnTo>
                <a:lnTo>
                  <a:pt x="252806" y="0"/>
                </a:lnTo>
                <a:close/>
              </a:path>
              <a:path w="731520" h="534035">
                <a:moveTo>
                  <a:pt x="427843" y="468947"/>
                </a:moveTo>
                <a:lnTo>
                  <a:pt x="396049" y="468947"/>
                </a:lnTo>
                <a:lnTo>
                  <a:pt x="411886" y="478155"/>
                </a:lnTo>
                <a:lnTo>
                  <a:pt x="427843" y="468947"/>
                </a:lnTo>
                <a:close/>
              </a:path>
              <a:path w="731520" h="534035">
                <a:moveTo>
                  <a:pt x="411886" y="0"/>
                </a:moveTo>
                <a:lnTo>
                  <a:pt x="332346" y="45478"/>
                </a:lnTo>
                <a:lnTo>
                  <a:pt x="490779" y="45478"/>
                </a:lnTo>
                <a:lnTo>
                  <a:pt x="411886" y="0"/>
                </a:lnTo>
                <a:close/>
              </a:path>
            </a:pathLst>
          </a:custGeom>
          <a:solidFill>
            <a:srgbClr val="ABAD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237411" y="5651317"/>
            <a:ext cx="588645" cy="405130"/>
          </a:xfrm>
          <a:custGeom>
            <a:avLst/>
            <a:gdLst/>
            <a:ahLst/>
            <a:cxnLst/>
            <a:rect l="l" t="t" r="r" b="b"/>
            <a:pathLst>
              <a:path w="588645" h="405129">
                <a:moveTo>
                  <a:pt x="0" y="183283"/>
                </a:moveTo>
                <a:lnTo>
                  <a:pt x="0" y="293570"/>
                </a:lnTo>
                <a:lnTo>
                  <a:pt x="191490" y="404606"/>
                </a:lnTo>
                <a:lnTo>
                  <a:pt x="412800" y="276082"/>
                </a:lnTo>
                <a:lnTo>
                  <a:pt x="572937" y="276082"/>
                </a:lnTo>
                <a:lnTo>
                  <a:pt x="588454" y="267065"/>
                </a:lnTo>
                <a:lnTo>
                  <a:pt x="588454" y="212378"/>
                </a:lnTo>
                <a:lnTo>
                  <a:pt x="553905" y="192490"/>
                </a:lnTo>
                <a:lnTo>
                  <a:pt x="48247" y="192490"/>
                </a:lnTo>
                <a:lnTo>
                  <a:pt x="0" y="183283"/>
                </a:lnTo>
                <a:close/>
              </a:path>
              <a:path w="588645" h="405129">
                <a:moveTo>
                  <a:pt x="572937" y="276082"/>
                </a:moveTo>
                <a:lnTo>
                  <a:pt x="412800" y="276082"/>
                </a:lnTo>
                <a:lnTo>
                  <a:pt x="493077" y="322487"/>
                </a:lnTo>
                <a:lnTo>
                  <a:pt x="572937" y="276082"/>
                </a:lnTo>
                <a:close/>
              </a:path>
              <a:path w="588645" h="405129">
                <a:moveTo>
                  <a:pt x="48247" y="156041"/>
                </a:moveTo>
                <a:lnTo>
                  <a:pt x="48247" y="192490"/>
                </a:lnTo>
                <a:lnTo>
                  <a:pt x="553905" y="192490"/>
                </a:lnTo>
                <a:lnTo>
                  <a:pt x="549427" y="189912"/>
                </a:lnTo>
                <a:lnTo>
                  <a:pt x="548201" y="165058"/>
                </a:lnTo>
                <a:lnTo>
                  <a:pt x="96304" y="165058"/>
                </a:lnTo>
                <a:lnTo>
                  <a:pt x="48247" y="156041"/>
                </a:lnTo>
                <a:close/>
              </a:path>
              <a:path w="588645" h="405129">
                <a:moveTo>
                  <a:pt x="96304" y="127873"/>
                </a:moveTo>
                <a:lnTo>
                  <a:pt x="96304" y="165058"/>
                </a:lnTo>
                <a:lnTo>
                  <a:pt x="548201" y="165058"/>
                </a:lnTo>
                <a:lnTo>
                  <a:pt x="546811" y="136890"/>
                </a:lnTo>
                <a:lnTo>
                  <a:pt x="143433" y="136890"/>
                </a:lnTo>
                <a:lnTo>
                  <a:pt x="96304" y="127873"/>
                </a:lnTo>
                <a:close/>
              </a:path>
              <a:path w="588645" h="405129">
                <a:moveTo>
                  <a:pt x="143433" y="100428"/>
                </a:moveTo>
                <a:lnTo>
                  <a:pt x="143433" y="136890"/>
                </a:lnTo>
                <a:lnTo>
                  <a:pt x="546811" y="136890"/>
                </a:lnTo>
                <a:lnTo>
                  <a:pt x="546402" y="128609"/>
                </a:lnTo>
                <a:lnTo>
                  <a:pt x="511301" y="128609"/>
                </a:lnTo>
                <a:lnTo>
                  <a:pt x="478437" y="109635"/>
                </a:lnTo>
                <a:lnTo>
                  <a:pt x="191490" y="109635"/>
                </a:lnTo>
                <a:lnTo>
                  <a:pt x="143433" y="100428"/>
                </a:lnTo>
                <a:close/>
              </a:path>
              <a:path w="588645" h="405129">
                <a:moveTo>
                  <a:pt x="529164" y="0"/>
                </a:moveTo>
                <a:lnTo>
                  <a:pt x="521441" y="1726"/>
                </a:lnTo>
                <a:lnTo>
                  <a:pt x="517931" y="6905"/>
                </a:lnTo>
                <a:lnTo>
                  <a:pt x="511301" y="128609"/>
                </a:lnTo>
                <a:lnTo>
                  <a:pt x="546402" y="128609"/>
                </a:lnTo>
                <a:lnTo>
                  <a:pt x="540397" y="6905"/>
                </a:lnTo>
                <a:lnTo>
                  <a:pt x="536887" y="1726"/>
                </a:lnTo>
                <a:lnTo>
                  <a:pt x="529164" y="0"/>
                </a:lnTo>
                <a:close/>
              </a:path>
              <a:path w="588645" h="405129">
                <a:moveTo>
                  <a:pt x="191490" y="73186"/>
                </a:moveTo>
                <a:lnTo>
                  <a:pt x="191490" y="109635"/>
                </a:lnTo>
                <a:lnTo>
                  <a:pt x="478437" y="109635"/>
                </a:lnTo>
                <a:lnTo>
                  <a:pt x="430922" y="82203"/>
                </a:lnTo>
                <a:lnTo>
                  <a:pt x="239547" y="82203"/>
                </a:lnTo>
                <a:lnTo>
                  <a:pt x="191490" y="73186"/>
                </a:lnTo>
                <a:close/>
              </a:path>
              <a:path w="588645" h="405129">
                <a:moveTo>
                  <a:pt x="239547" y="45018"/>
                </a:moveTo>
                <a:lnTo>
                  <a:pt x="239547" y="82203"/>
                </a:lnTo>
                <a:lnTo>
                  <a:pt x="430922" y="82203"/>
                </a:lnTo>
                <a:lnTo>
                  <a:pt x="382131" y="54035"/>
                </a:lnTo>
                <a:lnTo>
                  <a:pt x="287604" y="54035"/>
                </a:lnTo>
                <a:lnTo>
                  <a:pt x="239547" y="45018"/>
                </a:lnTo>
                <a:close/>
              </a:path>
              <a:path w="588645" h="405129">
                <a:moveTo>
                  <a:pt x="287604" y="17586"/>
                </a:moveTo>
                <a:lnTo>
                  <a:pt x="287604" y="54035"/>
                </a:lnTo>
                <a:lnTo>
                  <a:pt x="382131" y="54035"/>
                </a:lnTo>
                <a:lnTo>
                  <a:pt x="334924" y="26781"/>
                </a:lnTo>
                <a:lnTo>
                  <a:pt x="287604" y="17586"/>
                </a:lnTo>
                <a:close/>
              </a:path>
            </a:pathLst>
          </a:custGeom>
          <a:solidFill>
            <a:srgbClr val="ABAD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349359" y="6027753"/>
            <a:ext cx="614045" cy="475615"/>
          </a:xfrm>
          <a:custGeom>
            <a:avLst/>
            <a:gdLst/>
            <a:ahLst/>
            <a:cxnLst/>
            <a:rect l="l" t="t" r="r" b="b"/>
            <a:pathLst>
              <a:path w="614045" h="475615">
                <a:moveTo>
                  <a:pt x="367144" y="0"/>
                </a:moveTo>
                <a:lnTo>
                  <a:pt x="0" y="212102"/>
                </a:lnTo>
                <a:lnTo>
                  <a:pt x="0" y="285940"/>
                </a:lnTo>
                <a:lnTo>
                  <a:pt x="85432" y="334733"/>
                </a:lnTo>
                <a:lnTo>
                  <a:pt x="51371" y="354609"/>
                </a:lnTo>
                <a:lnTo>
                  <a:pt x="51371" y="410222"/>
                </a:lnTo>
                <a:lnTo>
                  <a:pt x="164973" y="475576"/>
                </a:lnTo>
                <a:lnTo>
                  <a:pt x="614045" y="216344"/>
                </a:lnTo>
                <a:lnTo>
                  <a:pt x="614045" y="142506"/>
                </a:lnTo>
                <a:lnTo>
                  <a:pt x="490499" y="34798"/>
                </a:lnTo>
                <a:lnTo>
                  <a:pt x="367144" y="0"/>
                </a:lnTo>
                <a:close/>
              </a:path>
            </a:pathLst>
          </a:custGeom>
          <a:solidFill>
            <a:srgbClr val="ABAD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583929" y="6426376"/>
            <a:ext cx="714375" cy="487045"/>
          </a:xfrm>
          <a:custGeom>
            <a:avLst/>
            <a:gdLst/>
            <a:ahLst/>
            <a:cxnLst/>
            <a:rect l="l" t="t" r="r" b="b"/>
            <a:pathLst>
              <a:path w="714375" h="487045">
                <a:moveTo>
                  <a:pt x="114338" y="76225"/>
                </a:moveTo>
                <a:lnTo>
                  <a:pt x="101079" y="76225"/>
                </a:lnTo>
                <a:lnTo>
                  <a:pt x="99428" y="76962"/>
                </a:lnTo>
                <a:lnTo>
                  <a:pt x="96850" y="79540"/>
                </a:lnTo>
                <a:lnTo>
                  <a:pt x="96113" y="81191"/>
                </a:lnTo>
                <a:lnTo>
                  <a:pt x="96113" y="81927"/>
                </a:lnTo>
                <a:lnTo>
                  <a:pt x="89484" y="211175"/>
                </a:lnTo>
                <a:lnTo>
                  <a:pt x="0" y="263474"/>
                </a:lnTo>
                <a:lnTo>
                  <a:pt x="0" y="337121"/>
                </a:lnTo>
                <a:lnTo>
                  <a:pt x="258508" y="486435"/>
                </a:lnTo>
                <a:lnTo>
                  <a:pt x="714209" y="222783"/>
                </a:lnTo>
                <a:lnTo>
                  <a:pt x="714209" y="191300"/>
                </a:lnTo>
                <a:lnTo>
                  <a:pt x="124282" y="191300"/>
                </a:lnTo>
                <a:lnTo>
                  <a:pt x="119316" y="81927"/>
                </a:lnTo>
                <a:lnTo>
                  <a:pt x="118389" y="81191"/>
                </a:lnTo>
                <a:lnTo>
                  <a:pt x="118389" y="79540"/>
                </a:lnTo>
                <a:lnTo>
                  <a:pt x="116738" y="78613"/>
                </a:lnTo>
                <a:lnTo>
                  <a:pt x="116001" y="76962"/>
                </a:lnTo>
                <a:lnTo>
                  <a:pt x="114338" y="76225"/>
                </a:lnTo>
                <a:close/>
              </a:path>
              <a:path w="714375" h="487045">
                <a:moveTo>
                  <a:pt x="191300" y="29819"/>
                </a:moveTo>
                <a:lnTo>
                  <a:pt x="183019" y="29819"/>
                </a:lnTo>
                <a:lnTo>
                  <a:pt x="180619" y="30556"/>
                </a:lnTo>
                <a:lnTo>
                  <a:pt x="178968" y="31483"/>
                </a:lnTo>
                <a:lnTo>
                  <a:pt x="178041" y="32219"/>
                </a:lnTo>
                <a:lnTo>
                  <a:pt x="176390" y="33870"/>
                </a:lnTo>
                <a:lnTo>
                  <a:pt x="176390" y="34798"/>
                </a:lnTo>
                <a:lnTo>
                  <a:pt x="175653" y="36449"/>
                </a:lnTo>
                <a:lnTo>
                  <a:pt x="169024" y="165696"/>
                </a:lnTo>
                <a:lnTo>
                  <a:pt x="124282" y="191300"/>
                </a:lnTo>
                <a:lnTo>
                  <a:pt x="714209" y="191300"/>
                </a:lnTo>
                <a:lnTo>
                  <a:pt x="714209" y="149136"/>
                </a:lnTo>
                <a:lnTo>
                  <a:pt x="708464" y="145821"/>
                </a:lnTo>
                <a:lnTo>
                  <a:pt x="204558" y="145821"/>
                </a:lnTo>
                <a:lnTo>
                  <a:pt x="198856" y="36449"/>
                </a:lnTo>
                <a:lnTo>
                  <a:pt x="198856" y="34798"/>
                </a:lnTo>
                <a:lnTo>
                  <a:pt x="197929" y="33870"/>
                </a:lnTo>
                <a:lnTo>
                  <a:pt x="197192" y="32219"/>
                </a:lnTo>
                <a:lnTo>
                  <a:pt x="195541" y="31483"/>
                </a:lnTo>
                <a:lnTo>
                  <a:pt x="193878" y="30556"/>
                </a:lnTo>
                <a:lnTo>
                  <a:pt x="191300" y="29819"/>
                </a:lnTo>
                <a:close/>
              </a:path>
              <a:path w="714375" h="487045">
                <a:moveTo>
                  <a:pt x="259613" y="74561"/>
                </a:moveTo>
                <a:lnTo>
                  <a:pt x="255930" y="81191"/>
                </a:lnTo>
                <a:lnTo>
                  <a:pt x="255193" y="81927"/>
                </a:lnTo>
                <a:lnTo>
                  <a:pt x="253542" y="116725"/>
                </a:lnTo>
                <a:lnTo>
                  <a:pt x="204558" y="145821"/>
                </a:lnTo>
                <a:lnTo>
                  <a:pt x="708464" y="145821"/>
                </a:lnTo>
                <a:lnTo>
                  <a:pt x="632186" y="101815"/>
                </a:lnTo>
                <a:lnTo>
                  <a:pt x="279133" y="101815"/>
                </a:lnTo>
                <a:lnTo>
                  <a:pt x="278396" y="81927"/>
                </a:lnTo>
                <a:lnTo>
                  <a:pt x="278396" y="81191"/>
                </a:lnTo>
                <a:lnTo>
                  <a:pt x="276145" y="77139"/>
                </a:lnTo>
                <a:lnTo>
                  <a:pt x="260718" y="77139"/>
                </a:lnTo>
                <a:lnTo>
                  <a:pt x="259613" y="74561"/>
                </a:lnTo>
                <a:close/>
              </a:path>
              <a:path w="714375" h="487045">
                <a:moveTo>
                  <a:pt x="455701" y="0"/>
                </a:moveTo>
                <a:lnTo>
                  <a:pt x="279133" y="101815"/>
                </a:lnTo>
                <a:lnTo>
                  <a:pt x="632186" y="101815"/>
                </a:lnTo>
                <a:lnTo>
                  <a:pt x="455701" y="0"/>
                </a:lnTo>
                <a:close/>
              </a:path>
              <a:path w="714375" h="487045">
                <a:moveTo>
                  <a:pt x="269189" y="75298"/>
                </a:moveTo>
                <a:lnTo>
                  <a:pt x="265137" y="75298"/>
                </a:lnTo>
                <a:lnTo>
                  <a:pt x="260718" y="77139"/>
                </a:lnTo>
                <a:lnTo>
                  <a:pt x="273608" y="77139"/>
                </a:lnTo>
                <a:lnTo>
                  <a:pt x="269189" y="75298"/>
                </a:lnTo>
                <a:close/>
              </a:path>
              <a:path w="714375" h="487045">
                <a:moveTo>
                  <a:pt x="274713" y="74561"/>
                </a:moveTo>
                <a:lnTo>
                  <a:pt x="273608" y="77139"/>
                </a:lnTo>
                <a:lnTo>
                  <a:pt x="276145" y="77139"/>
                </a:lnTo>
                <a:lnTo>
                  <a:pt x="274713" y="74561"/>
                </a:lnTo>
                <a:close/>
              </a:path>
              <a:path w="714375" h="487045">
                <a:moveTo>
                  <a:pt x="110108" y="75298"/>
                </a:moveTo>
                <a:lnTo>
                  <a:pt x="105130" y="75298"/>
                </a:lnTo>
                <a:lnTo>
                  <a:pt x="103479" y="76225"/>
                </a:lnTo>
                <a:lnTo>
                  <a:pt x="111759" y="76225"/>
                </a:lnTo>
                <a:lnTo>
                  <a:pt x="110108" y="75298"/>
                </a:lnTo>
                <a:close/>
              </a:path>
            </a:pathLst>
          </a:custGeom>
          <a:solidFill>
            <a:srgbClr val="ABAD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711663" y="3629582"/>
            <a:ext cx="1564005" cy="1778000"/>
          </a:xfrm>
          <a:custGeom>
            <a:avLst/>
            <a:gdLst/>
            <a:ahLst/>
            <a:cxnLst/>
            <a:rect l="l" t="t" r="r" b="b"/>
            <a:pathLst>
              <a:path w="1564004" h="1778000">
                <a:moveTo>
                  <a:pt x="1325133" y="1518996"/>
                </a:moveTo>
                <a:lnTo>
                  <a:pt x="686955" y="1518996"/>
                </a:lnTo>
                <a:lnTo>
                  <a:pt x="686955" y="1667205"/>
                </a:lnTo>
                <a:lnTo>
                  <a:pt x="877519" y="1777491"/>
                </a:lnTo>
                <a:lnTo>
                  <a:pt x="1196606" y="1593557"/>
                </a:lnTo>
                <a:lnTo>
                  <a:pt x="1196606" y="1537957"/>
                </a:lnTo>
                <a:lnTo>
                  <a:pt x="1292239" y="1537957"/>
                </a:lnTo>
                <a:lnTo>
                  <a:pt x="1325133" y="1518996"/>
                </a:lnTo>
                <a:close/>
              </a:path>
              <a:path w="1564004" h="1778000">
                <a:moveTo>
                  <a:pt x="1292239" y="1537957"/>
                </a:moveTo>
                <a:lnTo>
                  <a:pt x="1196606" y="1537957"/>
                </a:lnTo>
                <a:lnTo>
                  <a:pt x="1244650" y="1565389"/>
                </a:lnTo>
                <a:lnTo>
                  <a:pt x="1292239" y="1537957"/>
                </a:lnTo>
                <a:close/>
              </a:path>
              <a:path w="1564004" h="1778000">
                <a:moveTo>
                  <a:pt x="813816" y="1224762"/>
                </a:moveTo>
                <a:lnTo>
                  <a:pt x="303250" y="1224762"/>
                </a:lnTo>
                <a:lnTo>
                  <a:pt x="303250" y="1372247"/>
                </a:lnTo>
                <a:lnTo>
                  <a:pt x="622325" y="1556181"/>
                </a:lnTo>
                <a:lnTo>
                  <a:pt x="686955" y="1518996"/>
                </a:lnTo>
                <a:lnTo>
                  <a:pt x="1325133" y="1518996"/>
                </a:lnTo>
                <a:lnTo>
                  <a:pt x="1563738" y="1381455"/>
                </a:lnTo>
                <a:lnTo>
                  <a:pt x="1563738" y="1302651"/>
                </a:lnTo>
                <a:lnTo>
                  <a:pt x="813816" y="1302651"/>
                </a:lnTo>
                <a:lnTo>
                  <a:pt x="813816" y="1224762"/>
                </a:lnTo>
                <a:close/>
              </a:path>
              <a:path w="1564004" h="1778000">
                <a:moveTo>
                  <a:pt x="1563738" y="1068082"/>
                </a:moveTo>
                <a:lnTo>
                  <a:pt x="829462" y="1068082"/>
                </a:lnTo>
                <a:lnTo>
                  <a:pt x="829462" y="1178369"/>
                </a:lnTo>
                <a:lnTo>
                  <a:pt x="928890" y="1235633"/>
                </a:lnTo>
                <a:lnTo>
                  <a:pt x="813816" y="1302651"/>
                </a:lnTo>
                <a:lnTo>
                  <a:pt x="1563738" y="1302651"/>
                </a:lnTo>
                <a:lnTo>
                  <a:pt x="1563738" y="1068082"/>
                </a:lnTo>
                <a:close/>
              </a:path>
              <a:path w="1564004" h="1778000">
                <a:moveTo>
                  <a:pt x="191490" y="440042"/>
                </a:moveTo>
                <a:lnTo>
                  <a:pt x="0" y="551078"/>
                </a:lnTo>
                <a:lnTo>
                  <a:pt x="0" y="1178369"/>
                </a:lnTo>
                <a:lnTo>
                  <a:pt x="191490" y="1289392"/>
                </a:lnTo>
                <a:lnTo>
                  <a:pt x="303250" y="1224762"/>
                </a:lnTo>
                <a:lnTo>
                  <a:pt x="813816" y="1224762"/>
                </a:lnTo>
                <a:lnTo>
                  <a:pt x="813816" y="1077290"/>
                </a:lnTo>
                <a:lnTo>
                  <a:pt x="829462" y="1068082"/>
                </a:lnTo>
                <a:lnTo>
                  <a:pt x="1563738" y="1068082"/>
                </a:lnTo>
                <a:lnTo>
                  <a:pt x="1563738" y="847686"/>
                </a:lnTo>
                <a:lnTo>
                  <a:pt x="1532040" y="829462"/>
                </a:lnTo>
                <a:lnTo>
                  <a:pt x="1212253" y="829462"/>
                </a:lnTo>
                <a:lnTo>
                  <a:pt x="1212253" y="551078"/>
                </a:lnTo>
                <a:lnTo>
                  <a:pt x="1149015" y="514616"/>
                </a:lnTo>
                <a:lnTo>
                  <a:pt x="319087" y="514616"/>
                </a:lnTo>
                <a:lnTo>
                  <a:pt x="191490" y="440042"/>
                </a:lnTo>
                <a:close/>
              </a:path>
              <a:path w="1564004" h="1778000">
                <a:moveTo>
                  <a:pt x="1372247" y="737590"/>
                </a:moveTo>
                <a:lnTo>
                  <a:pt x="1212253" y="829462"/>
                </a:lnTo>
                <a:lnTo>
                  <a:pt x="1532040" y="829462"/>
                </a:lnTo>
                <a:lnTo>
                  <a:pt x="1372247" y="737590"/>
                </a:lnTo>
                <a:close/>
              </a:path>
              <a:path w="1564004" h="1778000">
                <a:moveTo>
                  <a:pt x="606679" y="0"/>
                </a:moveTo>
                <a:lnTo>
                  <a:pt x="319087" y="165709"/>
                </a:lnTo>
                <a:lnTo>
                  <a:pt x="319087" y="514616"/>
                </a:lnTo>
                <a:lnTo>
                  <a:pt x="1149015" y="514616"/>
                </a:lnTo>
                <a:lnTo>
                  <a:pt x="1116129" y="495655"/>
                </a:lnTo>
                <a:lnTo>
                  <a:pt x="925576" y="495655"/>
                </a:lnTo>
                <a:lnTo>
                  <a:pt x="925576" y="183934"/>
                </a:lnTo>
                <a:lnTo>
                  <a:pt x="606679" y="0"/>
                </a:lnTo>
                <a:close/>
              </a:path>
              <a:path w="1564004" h="1778000">
                <a:moveTo>
                  <a:pt x="1020953" y="440778"/>
                </a:moveTo>
                <a:lnTo>
                  <a:pt x="925576" y="495655"/>
                </a:lnTo>
                <a:lnTo>
                  <a:pt x="1116129" y="495655"/>
                </a:lnTo>
                <a:lnTo>
                  <a:pt x="1020953" y="440778"/>
                </a:lnTo>
                <a:close/>
              </a:path>
            </a:pathLst>
          </a:custGeom>
          <a:solidFill>
            <a:srgbClr val="FCC3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624077" y="4877913"/>
            <a:ext cx="1492288" cy="11625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587645" y="3622669"/>
            <a:ext cx="3963155" cy="32969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9132372" y="3513652"/>
            <a:ext cx="1104900" cy="393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100" dirty="0">
                <a:solidFill>
                  <a:srgbClr val="231F20"/>
                </a:solidFill>
                <a:latin typeface="Futura PT Book"/>
                <a:cs typeface="Futura PT Book"/>
              </a:rPr>
              <a:t>K</a:t>
            </a:r>
            <a:r>
              <a:rPr sz="2400" dirty="0">
                <a:solidFill>
                  <a:srgbClr val="231F20"/>
                </a:solidFill>
                <a:latin typeface="Futura PT Book"/>
                <a:cs typeface="Futura PT Book"/>
              </a:rPr>
              <a:t>omme</a:t>
            </a:r>
            <a:r>
              <a:rPr sz="2400" spc="-30" dirty="0">
                <a:solidFill>
                  <a:srgbClr val="231F20"/>
                </a:solidFill>
                <a:latin typeface="Futura PT Book"/>
                <a:cs typeface="Futura PT Book"/>
              </a:rPr>
              <a:t>r</a:t>
            </a:r>
            <a:r>
              <a:rPr sz="2400" dirty="0">
                <a:solidFill>
                  <a:srgbClr val="231F20"/>
                </a:solidFill>
                <a:latin typeface="Futura PT Book"/>
                <a:cs typeface="Futura PT Book"/>
              </a:rPr>
              <a:t>s</a:t>
            </a:r>
            <a:endParaRPr sz="2400">
              <a:latin typeface="Futura PT Book"/>
              <a:cs typeface="Futura PT Book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6075094" y="405886"/>
            <a:ext cx="3094990" cy="1127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18490" marR="5080" indent="-606425">
              <a:lnSpc>
                <a:spcPts val="4320"/>
              </a:lnSpc>
            </a:pPr>
            <a:r>
              <a:rPr dirty="0">
                <a:solidFill>
                  <a:srgbClr val="231F20"/>
                </a:solidFill>
              </a:rPr>
              <a:t>IDEEN BAK</a:t>
            </a:r>
            <a:r>
              <a:rPr spc="-100" dirty="0">
                <a:solidFill>
                  <a:srgbClr val="231F20"/>
                </a:solidFill>
              </a:rPr>
              <a:t> </a:t>
            </a:r>
            <a:r>
              <a:rPr dirty="0">
                <a:solidFill>
                  <a:srgbClr val="231F20"/>
                </a:solidFill>
              </a:rPr>
              <a:t>EN  </a:t>
            </a:r>
            <a:r>
              <a:rPr spc="-20" dirty="0">
                <a:solidFill>
                  <a:srgbClr val="231F20"/>
                </a:solidFill>
              </a:rPr>
              <a:t>KLYNGE: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7162453" y="5041706"/>
            <a:ext cx="920115" cy="393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231F20"/>
                </a:solidFill>
                <a:latin typeface="Futura PT Book"/>
                <a:cs typeface="Futura PT Book"/>
              </a:rPr>
              <a:t>Syne</a:t>
            </a:r>
            <a:r>
              <a:rPr sz="2400" spc="-60" dirty="0">
                <a:solidFill>
                  <a:srgbClr val="231F20"/>
                </a:solidFill>
                <a:latin typeface="Futura PT Book"/>
                <a:cs typeface="Futura PT Book"/>
              </a:rPr>
              <a:t>r</a:t>
            </a:r>
            <a:r>
              <a:rPr sz="2400" dirty="0">
                <a:solidFill>
                  <a:srgbClr val="231F20"/>
                </a:solidFill>
                <a:latin typeface="Futura PT Book"/>
                <a:cs typeface="Futura PT Book"/>
              </a:rPr>
              <a:t>gi</a:t>
            </a:r>
            <a:endParaRPr sz="2400">
              <a:latin typeface="Futura PT Book"/>
              <a:cs typeface="Futura PT Book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220180" y="4226452"/>
            <a:ext cx="1261745" cy="393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231F20"/>
                </a:solidFill>
                <a:latin typeface="Futura PT Book"/>
                <a:cs typeface="Futura PT Book"/>
              </a:rPr>
              <a:t>Utdanning</a:t>
            </a:r>
            <a:endParaRPr sz="2400">
              <a:latin typeface="Futura PT Book"/>
              <a:cs typeface="Futura PT Book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351002" y="6364851"/>
            <a:ext cx="1137920" cy="393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105" dirty="0">
                <a:solidFill>
                  <a:srgbClr val="231F20"/>
                </a:solidFill>
                <a:latin typeface="Futura PT Book"/>
                <a:cs typeface="Futura PT Book"/>
              </a:rPr>
              <a:t>F</a:t>
            </a:r>
            <a:r>
              <a:rPr sz="2400" dirty="0">
                <a:solidFill>
                  <a:srgbClr val="231F20"/>
                </a:solidFill>
                <a:latin typeface="Futura PT Book"/>
                <a:cs typeface="Futura PT Book"/>
              </a:rPr>
              <a:t>o</a:t>
            </a:r>
            <a:r>
              <a:rPr sz="2400" spc="-30" dirty="0">
                <a:solidFill>
                  <a:srgbClr val="231F20"/>
                </a:solidFill>
                <a:latin typeface="Futura PT Book"/>
                <a:cs typeface="Futura PT Book"/>
              </a:rPr>
              <a:t>r</a:t>
            </a:r>
            <a:r>
              <a:rPr sz="2400" dirty="0">
                <a:solidFill>
                  <a:srgbClr val="231F20"/>
                </a:solidFill>
                <a:latin typeface="Futura PT Book"/>
                <a:cs typeface="Futura PT Book"/>
              </a:rPr>
              <a:t>skning</a:t>
            </a:r>
            <a:endParaRPr sz="2400">
              <a:latin typeface="Futura PT Book"/>
              <a:cs typeface="Futura PT Book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874509" y="6569761"/>
            <a:ext cx="872490" cy="393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231F20"/>
                </a:solidFill>
                <a:latin typeface="Futura PT Book"/>
                <a:cs typeface="Futura PT Book"/>
              </a:rPr>
              <a:t>Industri</a:t>
            </a:r>
            <a:endParaRPr sz="2400">
              <a:latin typeface="Futura PT Book"/>
              <a:cs typeface="Futura PT Book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3070095" y="10358564"/>
            <a:ext cx="563380" cy="2111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3712291" y="10402455"/>
            <a:ext cx="914954" cy="13127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1307852" y="10402455"/>
            <a:ext cx="1762238" cy="12340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016005" y="10329468"/>
            <a:ext cx="249669" cy="2475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" y="0"/>
            <a:ext cx="15123458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78522" y="5972294"/>
            <a:ext cx="511175" cy="368300"/>
          </a:xfrm>
          <a:custGeom>
            <a:avLst/>
            <a:gdLst/>
            <a:ahLst/>
            <a:cxnLst/>
            <a:rect l="l" t="t" r="r" b="b"/>
            <a:pathLst>
              <a:path w="511175" h="368300">
                <a:moveTo>
                  <a:pt x="510565" y="313182"/>
                </a:moveTo>
                <a:lnTo>
                  <a:pt x="335648" y="313182"/>
                </a:lnTo>
                <a:lnTo>
                  <a:pt x="431025" y="367868"/>
                </a:lnTo>
                <a:lnTo>
                  <a:pt x="510565" y="322211"/>
                </a:lnTo>
                <a:lnTo>
                  <a:pt x="510565" y="313182"/>
                </a:lnTo>
                <a:close/>
              </a:path>
              <a:path w="511175" h="368300">
                <a:moveTo>
                  <a:pt x="144170" y="0"/>
                </a:moveTo>
                <a:lnTo>
                  <a:pt x="0" y="82854"/>
                </a:lnTo>
                <a:lnTo>
                  <a:pt x="0" y="192951"/>
                </a:lnTo>
                <a:lnTo>
                  <a:pt x="271767" y="349643"/>
                </a:lnTo>
                <a:lnTo>
                  <a:pt x="335648" y="313182"/>
                </a:lnTo>
                <a:lnTo>
                  <a:pt x="510565" y="313182"/>
                </a:lnTo>
                <a:lnTo>
                  <a:pt x="510565" y="266788"/>
                </a:lnTo>
                <a:lnTo>
                  <a:pt x="415188" y="211188"/>
                </a:lnTo>
                <a:lnTo>
                  <a:pt x="415188" y="156502"/>
                </a:lnTo>
                <a:lnTo>
                  <a:pt x="144170" y="0"/>
                </a:lnTo>
                <a:close/>
              </a:path>
            </a:pathLst>
          </a:custGeom>
          <a:solidFill>
            <a:srgbClr val="9AD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214813" y="5603499"/>
            <a:ext cx="415290" cy="351155"/>
          </a:xfrm>
          <a:custGeom>
            <a:avLst/>
            <a:gdLst/>
            <a:ahLst/>
            <a:cxnLst/>
            <a:rect l="l" t="t" r="r" b="b"/>
            <a:pathLst>
              <a:path w="415289" h="351154">
                <a:moveTo>
                  <a:pt x="271767" y="0"/>
                </a:moveTo>
                <a:lnTo>
                  <a:pt x="0" y="156502"/>
                </a:lnTo>
                <a:lnTo>
                  <a:pt x="0" y="267716"/>
                </a:lnTo>
                <a:lnTo>
                  <a:pt x="144170" y="350570"/>
                </a:lnTo>
                <a:lnTo>
                  <a:pt x="415010" y="193878"/>
                </a:lnTo>
                <a:lnTo>
                  <a:pt x="415010" y="82854"/>
                </a:lnTo>
                <a:lnTo>
                  <a:pt x="271767" y="0"/>
                </a:lnTo>
                <a:close/>
              </a:path>
            </a:pathLst>
          </a:custGeom>
          <a:solidFill>
            <a:srgbClr val="9AD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602577" y="5379792"/>
            <a:ext cx="415290" cy="349885"/>
          </a:xfrm>
          <a:custGeom>
            <a:avLst/>
            <a:gdLst/>
            <a:ahLst/>
            <a:cxnLst/>
            <a:rect l="l" t="t" r="r" b="b"/>
            <a:pathLst>
              <a:path w="415289" h="349885">
                <a:moveTo>
                  <a:pt x="271754" y="0"/>
                </a:moveTo>
                <a:lnTo>
                  <a:pt x="0" y="156502"/>
                </a:lnTo>
                <a:lnTo>
                  <a:pt x="0" y="266788"/>
                </a:lnTo>
                <a:lnTo>
                  <a:pt x="144157" y="349643"/>
                </a:lnTo>
                <a:lnTo>
                  <a:pt x="415188" y="193878"/>
                </a:lnTo>
                <a:lnTo>
                  <a:pt x="415188" y="82854"/>
                </a:lnTo>
                <a:lnTo>
                  <a:pt x="271754" y="0"/>
                </a:lnTo>
                <a:close/>
              </a:path>
            </a:pathLst>
          </a:custGeom>
          <a:solidFill>
            <a:srgbClr val="9AD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782742" y="5262885"/>
            <a:ext cx="415290" cy="349885"/>
          </a:xfrm>
          <a:custGeom>
            <a:avLst/>
            <a:gdLst/>
            <a:ahLst/>
            <a:cxnLst/>
            <a:rect l="l" t="t" r="r" b="b"/>
            <a:pathLst>
              <a:path w="415290" h="349885">
                <a:moveTo>
                  <a:pt x="143421" y="0"/>
                </a:moveTo>
                <a:lnTo>
                  <a:pt x="0" y="82842"/>
                </a:lnTo>
                <a:lnTo>
                  <a:pt x="0" y="193878"/>
                </a:lnTo>
                <a:lnTo>
                  <a:pt x="271018" y="349643"/>
                </a:lnTo>
                <a:lnTo>
                  <a:pt x="415188" y="266788"/>
                </a:lnTo>
                <a:lnTo>
                  <a:pt x="415188" y="156679"/>
                </a:lnTo>
                <a:lnTo>
                  <a:pt x="143421" y="0"/>
                </a:lnTo>
                <a:close/>
              </a:path>
            </a:pathLst>
          </a:custGeom>
          <a:solidFill>
            <a:srgbClr val="9AD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116591" y="5603499"/>
            <a:ext cx="490855" cy="398780"/>
          </a:xfrm>
          <a:custGeom>
            <a:avLst/>
            <a:gdLst/>
            <a:ahLst/>
            <a:cxnLst/>
            <a:rect l="l" t="t" r="r" b="b"/>
            <a:pathLst>
              <a:path w="490854" h="398779">
                <a:moveTo>
                  <a:pt x="490499" y="245249"/>
                </a:moveTo>
                <a:lnTo>
                  <a:pt x="165709" y="245249"/>
                </a:lnTo>
                <a:lnTo>
                  <a:pt x="217817" y="275069"/>
                </a:lnTo>
                <a:lnTo>
                  <a:pt x="182283" y="296621"/>
                </a:lnTo>
                <a:lnTo>
                  <a:pt x="182283" y="351307"/>
                </a:lnTo>
                <a:lnTo>
                  <a:pt x="263474" y="398614"/>
                </a:lnTo>
                <a:lnTo>
                  <a:pt x="490499" y="267715"/>
                </a:lnTo>
                <a:lnTo>
                  <a:pt x="490499" y="245249"/>
                </a:lnTo>
                <a:close/>
              </a:path>
              <a:path w="490854" h="398779">
                <a:moveTo>
                  <a:pt x="219468" y="0"/>
                </a:moveTo>
                <a:lnTo>
                  <a:pt x="76225" y="82854"/>
                </a:lnTo>
                <a:lnTo>
                  <a:pt x="76225" y="147485"/>
                </a:lnTo>
                <a:lnTo>
                  <a:pt x="0" y="191300"/>
                </a:lnTo>
                <a:lnTo>
                  <a:pt x="0" y="246900"/>
                </a:lnTo>
                <a:lnTo>
                  <a:pt x="81940" y="293306"/>
                </a:lnTo>
                <a:lnTo>
                  <a:pt x="165709" y="245249"/>
                </a:lnTo>
                <a:lnTo>
                  <a:pt x="490499" y="245249"/>
                </a:lnTo>
                <a:lnTo>
                  <a:pt x="490499" y="156502"/>
                </a:lnTo>
                <a:lnTo>
                  <a:pt x="219468" y="0"/>
                </a:lnTo>
                <a:close/>
              </a:path>
            </a:pathLst>
          </a:custGeom>
          <a:solidFill>
            <a:srgbClr val="9AD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496068" y="6157881"/>
            <a:ext cx="143510" cy="153670"/>
          </a:xfrm>
          <a:custGeom>
            <a:avLst/>
            <a:gdLst/>
            <a:ahLst/>
            <a:cxnLst/>
            <a:rect l="l" t="t" r="r" b="b"/>
            <a:pathLst>
              <a:path w="143509" h="153670">
                <a:moveTo>
                  <a:pt x="31483" y="0"/>
                </a:moveTo>
                <a:lnTo>
                  <a:pt x="0" y="56349"/>
                </a:lnTo>
                <a:lnTo>
                  <a:pt x="0" y="106794"/>
                </a:lnTo>
                <a:lnTo>
                  <a:pt x="79540" y="153187"/>
                </a:lnTo>
                <a:lnTo>
                  <a:pt x="143243" y="116738"/>
                </a:lnTo>
                <a:lnTo>
                  <a:pt x="143243" y="65366"/>
                </a:lnTo>
                <a:lnTo>
                  <a:pt x="31483" y="0"/>
                </a:lnTo>
                <a:close/>
              </a:path>
            </a:pathLst>
          </a:custGeom>
          <a:solidFill>
            <a:srgbClr val="FEE5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384116" y="6222507"/>
            <a:ext cx="143510" cy="153670"/>
          </a:xfrm>
          <a:custGeom>
            <a:avLst/>
            <a:gdLst/>
            <a:ahLst/>
            <a:cxnLst/>
            <a:rect l="l" t="t" r="r" b="b"/>
            <a:pathLst>
              <a:path w="143509" h="153670">
                <a:moveTo>
                  <a:pt x="31483" y="0"/>
                </a:moveTo>
                <a:lnTo>
                  <a:pt x="0" y="56349"/>
                </a:lnTo>
                <a:lnTo>
                  <a:pt x="0" y="106794"/>
                </a:lnTo>
                <a:lnTo>
                  <a:pt x="79540" y="153187"/>
                </a:lnTo>
                <a:lnTo>
                  <a:pt x="143433" y="116001"/>
                </a:lnTo>
                <a:lnTo>
                  <a:pt x="143433" y="65366"/>
                </a:lnTo>
                <a:lnTo>
                  <a:pt x="111950" y="45478"/>
                </a:lnTo>
                <a:lnTo>
                  <a:pt x="31483" y="0"/>
                </a:lnTo>
                <a:close/>
              </a:path>
            </a:pathLst>
          </a:custGeom>
          <a:solidFill>
            <a:srgbClr val="FEE5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240875" y="6151993"/>
            <a:ext cx="143510" cy="159385"/>
          </a:xfrm>
          <a:custGeom>
            <a:avLst/>
            <a:gdLst/>
            <a:ahLst/>
            <a:cxnLst/>
            <a:rect l="l" t="t" r="r" b="b"/>
            <a:pathLst>
              <a:path w="143509" h="159385">
                <a:moveTo>
                  <a:pt x="78612" y="0"/>
                </a:moveTo>
                <a:lnTo>
                  <a:pt x="67017" y="6629"/>
                </a:lnTo>
                <a:lnTo>
                  <a:pt x="67017" y="31483"/>
                </a:lnTo>
                <a:lnTo>
                  <a:pt x="31483" y="52285"/>
                </a:lnTo>
                <a:lnTo>
                  <a:pt x="0" y="71259"/>
                </a:lnTo>
                <a:lnTo>
                  <a:pt x="0" y="122631"/>
                </a:lnTo>
                <a:lnTo>
                  <a:pt x="63703" y="159080"/>
                </a:lnTo>
                <a:lnTo>
                  <a:pt x="143243" y="112687"/>
                </a:lnTo>
                <a:lnTo>
                  <a:pt x="143243" y="62229"/>
                </a:lnTo>
                <a:lnTo>
                  <a:pt x="118651" y="18224"/>
                </a:lnTo>
                <a:lnTo>
                  <a:pt x="89484" y="18224"/>
                </a:lnTo>
                <a:lnTo>
                  <a:pt x="89484" y="6629"/>
                </a:lnTo>
                <a:lnTo>
                  <a:pt x="78612" y="0"/>
                </a:lnTo>
                <a:close/>
              </a:path>
              <a:path w="143509" h="159385">
                <a:moveTo>
                  <a:pt x="111759" y="5892"/>
                </a:moveTo>
                <a:lnTo>
                  <a:pt x="89484" y="18224"/>
                </a:lnTo>
                <a:lnTo>
                  <a:pt x="118651" y="18224"/>
                </a:lnTo>
                <a:lnTo>
                  <a:pt x="111759" y="5892"/>
                </a:lnTo>
                <a:close/>
              </a:path>
            </a:pathLst>
          </a:custGeom>
          <a:solidFill>
            <a:srgbClr val="FEE5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33550" y="6257304"/>
            <a:ext cx="335280" cy="229235"/>
          </a:xfrm>
          <a:custGeom>
            <a:avLst/>
            <a:gdLst/>
            <a:ahLst/>
            <a:cxnLst/>
            <a:rect l="l" t="t" r="r" b="b"/>
            <a:pathLst>
              <a:path w="335279" h="229235">
                <a:moveTo>
                  <a:pt x="334924" y="174739"/>
                </a:moveTo>
                <a:lnTo>
                  <a:pt x="191490" y="174739"/>
                </a:lnTo>
                <a:lnTo>
                  <a:pt x="191490" y="192227"/>
                </a:lnTo>
                <a:lnTo>
                  <a:pt x="255384" y="228688"/>
                </a:lnTo>
                <a:lnTo>
                  <a:pt x="334924" y="183019"/>
                </a:lnTo>
                <a:lnTo>
                  <a:pt x="334924" y="174739"/>
                </a:lnTo>
                <a:close/>
              </a:path>
              <a:path w="335279" h="229235">
                <a:moveTo>
                  <a:pt x="47320" y="0"/>
                </a:moveTo>
                <a:lnTo>
                  <a:pt x="0" y="82854"/>
                </a:lnTo>
                <a:lnTo>
                  <a:pt x="0" y="156502"/>
                </a:lnTo>
                <a:lnTo>
                  <a:pt x="111213" y="221132"/>
                </a:lnTo>
                <a:lnTo>
                  <a:pt x="191490" y="174739"/>
                </a:lnTo>
                <a:lnTo>
                  <a:pt x="334924" y="174739"/>
                </a:lnTo>
                <a:lnTo>
                  <a:pt x="334924" y="131648"/>
                </a:lnTo>
                <a:lnTo>
                  <a:pt x="207327" y="131648"/>
                </a:lnTo>
                <a:lnTo>
                  <a:pt x="207327" y="91884"/>
                </a:lnTo>
                <a:lnTo>
                  <a:pt x="95377" y="28181"/>
                </a:lnTo>
                <a:lnTo>
                  <a:pt x="47320" y="0"/>
                </a:lnTo>
                <a:close/>
              </a:path>
              <a:path w="335279" h="229235">
                <a:moveTo>
                  <a:pt x="270294" y="69608"/>
                </a:moveTo>
                <a:lnTo>
                  <a:pt x="258699" y="76238"/>
                </a:lnTo>
                <a:lnTo>
                  <a:pt x="258699" y="101092"/>
                </a:lnTo>
                <a:lnTo>
                  <a:pt x="222973" y="121704"/>
                </a:lnTo>
                <a:lnTo>
                  <a:pt x="207327" y="131648"/>
                </a:lnTo>
                <a:lnTo>
                  <a:pt x="334924" y="131648"/>
                </a:lnTo>
                <a:lnTo>
                  <a:pt x="310141" y="88569"/>
                </a:lnTo>
                <a:lnTo>
                  <a:pt x="280974" y="88569"/>
                </a:lnTo>
                <a:lnTo>
                  <a:pt x="280974" y="76238"/>
                </a:lnTo>
                <a:lnTo>
                  <a:pt x="270294" y="69608"/>
                </a:lnTo>
                <a:close/>
              </a:path>
              <a:path w="335279" h="229235">
                <a:moveTo>
                  <a:pt x="302514" y="75311"/>
                </a:moveTo>
                <a:lnTo>
                  <a:pt x="280974" y="88569"/>
                </a:lnTo>
                <a:lnTo>
                  <a:pt x="310141" y="88569"/>
                </a:lnTo>
                <a:lnTo>
                  <a:pt x="302514" y="75311"/>
                </a:lnTo>
                <a:close/>
              </a:path>
            </a:pathLst>
          </a:custGeom>
          <a:solidFill>
            <a:srgbClr val="FEE5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809844" y="6108178"/>
            <a:ext cx="143510" cy="158750"/>
          </a:xfrm>
          <a:custGeom>
            <a:avLst/>
            <a:gdLst/>
            <a:ahLst/>
            <a:cxnLst/>
            <a:rect l="l" t="t" r="r" b="b"/>
            <a:pathLst>
              <a:path w="143509" h="158750">
                <a:moveTo>
                  <a:pt x="78803" y="0"/>
                </a:moveTo>
                <a:lnTo>
                  <a:pt x="67945" y="6629"/>
                </a:lnTo>
                <a:lnTo>
                  <a:pt x="67945" y="30556"/>
                </a:lnTo>
                <a:lnTo>
                  <a:pt x="32410" y="51358"/>
                </a:lnTo>
                <a:lnTo>
                  <a:pt x="0" y="71247"/>
                </a:lnTo>
                <a:lnTo>
                  <a:pt x="0" y="121704"/>
                </a:lnTo>
                <a:lnTo>
                  <a:pt x="63893" y="158153"/>
                </a:lnTo>
                <a:lnTo>
                  <a:pt x="143433" y="112674"/>
                </a:lnTo>
                <a:lnTo>
                  <a:pt x="143433" y="62039"/>
                </a:lnTo>
                <a:lnTo>
                  <a:pt x="118948" y="18224"/>
                </a:lnTo>
                <a:lnTo>
                  <a:pt x="89484" y="18224"/>
                </a:lnTo>
                <a:lnTo>
                  <a:pt x="89484" y="5702"/>
                </a:lnTo>
                <a:lnTo>
                  <a:pt x="78803" y="0"/>
                </a:lnTo>
                <a:close/>
              </a:path>
              <a:path w="143509" h="158750">
                <a:moveTo>
                  <a:pt x="111950" y="5702"/>
                </a:moveTo>
                <a:lnTo>
                  <a:pt x="89484" y="18224"/>
                </a:lnTo>
                <a:lnTo>
                  <a:pt x="118948" y="18224"/>
                </a:lnTo>
                <a:lnTo>
                  <a:pt x="111950" y="5702"/>
                </a:lnTo>
                <a:close/>
              </a:path>
            </a:pathLst>
          </a:custGeom>
          <a:solidFill>
            <a:srgbClr val="FEE5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658321" y="6012064"/>
            <a:ext cx="143510" cy="153670"/>
          </a:xfrm>
          <a:custGeom>
            <a:avLst/>
            <a:gdLst/>
            <a:ahLst/>
            <a:cxnLst/>
            <a:rect l="l" t="t" r="r" b="b"/>
            <a:pathLst>
              <a:path w="143509" h="153670">
                <a:moveTo>
                  <a:pt x="32219" y="0"/>
                </a:moveTo>
                <a:lnTo>
                  <a:pt x="0" y="57073"/>
                </a:lnTo>
                <a:lnTo>
                  <a:pt x="0" y="107708"/>
                </a:lnTo>
                <a:lnTo>
                  <a:pt x="79540" y="153187"/>
                </a:lnTo>
                <a:lnTo>
                  <a:pt x="143243" y="116725"/>
                </a:lnTo>
                <a:lnTo>
                  <a:pt x="143243" y="66281"/>
                </a:lnTo>
                <a:lnTo>
                  <a:pt x="111759" y="46393"/>
                </a:lnTo>
                <a:lnTo>
                  <a:pt x="32219" y="0"/>
                </a:lnTo>
                <a:close/>
              </a:path>
            </a:pathLst>
          </a:custGeom>
          <a:solidFill>
            <a:srgbClr val="FEE5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770075" y="5929212"/>
            <a:ext cx="143510" cy="153670"/>
          </a:xfrm>
          <a:custGeom>
            <a:avLst/>
            <a:gdLst/>
            <a:ahLst/>
            <a:cxnLst/>
            <a:rect l="l" t="t" r="r" b="b"/>
            <a:pathLst>
              <a:path w="143509" h="153670">
                <a:moveTo>
                  <a:pt x="111950" y="0"/>
                </a:moveTo>
                <a:lnTo>
                  <a:pt x="31483" y="46393"/>
                </a:lnTo>
                <a:lnTo>
                  <a:pt x="0" y="66281"/>
                </a:lnTo>
                <a:lnTo>
                  <a:pt x="0" y="116725"/>
                </a:lnTo>
                <a:lnTo>
                  <a:pt x="63893" y="153187"/>
                </a:lnTo>
                <a:lnTo>
                  <a:pt x="143433" y="107708"/>
                </a:lnTo>
                <a:lnTo>
                  <a:pt x="143433" y="56337"/>
                </a:lnTo>
                <a:lnTo>
                  <a:pt x="111950" y="0"/>
                </a:lnTo>
                <a:close/>
              </a:path>
            </a:pathLst>
          </a:custGeom>
          <a:solidFill>
            <a:srgbClr val="FEE5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961568" y="5951490"/>
            <a:ext cx="263525" cy="223520"/>
          </a:xfrm>
          <a:custGeom>
            <a:avLst/>
            <a:gdLst/>
            <a:ahLst/>
            <a:cxnLst/>
            <a:rect l="l" t="t" r="r" b="b"/>
            <a:pathLst>
              <a:path w="263525" h="223520">
                <a:moveTo>
                  <a:pt x="31483" y="70510"/>
                </a:moveTo>
                <a:lnTo>
                  <a:pt x="0" y="126860"/>
                </a:lnTo>
                <a:lnTo>
                  <a:pt x="0" y="177304"/>
                </a:lnTo>
                <a:lnTo>
                  <a:pt x="79540" y="222961"/>
                </a:lnTo>
                <a:lnTo>
                  <a:pt x="143421" y="186512"/>
                </a:lnTo>
                <a:lnTo>
                  <a:pt x="143421" y="135877"/>
                </a:lnTo>
                <a:lnTo>
                  <a:pt x="223335" y="135877"/>
                </a:lnTo>
                <a:lnTo>
                  <a:pt x="249128" y="120967"/>
                </a:lnTo>
                <a:lnTo>
                  <a:pt x="119303" y="120967"/>
                </a:lnTo>
                <a:lnTo>
                  <a:pt x="111937" y="115989"/>
                </a:lnTo>
                <a:lnTo>
                  <a:pt x="31483" y="70510"/>
                </a:lnTo>
                <a:close/>
              </a:path>
              <a:path w="263525" h="223520">
                <a:moveTo>
                  <a:pt x="223335" y="135877"/>
                </a:moveTo>
                <a:lnTo>
                  <a:pt x="143421" y="135877"/>
                </a:lnTo>
                <a:lnTo>
                  <a:pt x="183197" y="159080"/>
                </a:lnTo>
                <a:lnTo>
                  <a:pt x="223335" y="135877"/>
                </a:lnTo>
                <a:close/>
              </a:path>
              <a:path w="263525" h="223520">
                <a:moveTo>
                  <a:pt x="198843" y="0"/>
                </a:moveTo>
                <a:lnTo>
                  <a:pt x="187248" y="6629"/>
                </a:lnTo>
                <a:lnTo>
                  <a:pt x="187248" y="30746"/>
                </a:lnTo>
                <a:lnTo>
                  <a:pt x="151714" y="51371"/>
                </a:lnTo>
                <a:lnTo>
                  <a:pt x="119303" y="71247"/>
                </a:lnTo>
                <a:lnTo>
                  <a:pt x="119303" y="120967"/>
                </a:lnTo>
                <a:lnTo>
                  <a:pt x="249128" y="120967"/>
                </a:lnTo>
                <a:lnTo>
                  <a:pt x="263474" y="112674"/>
                </a:lnTo>
                <a:lnTo>
                  <a:pt x="263474" y="62230"/>
                </a:lnTo>
                <a:lnTo>
                  <a:pt x="238306" y="18224"/>
                </a:lnTo>
                <a:lnTo>
                  <a:pt x="208788" y="18224"/>
                </a:lnTo>
                <a:lnTo>
                  <a:pt x="208788" y="5892"/>
                </a:lnTo>
                <a:lnTo>
                  <a:pt x="198843" y="0"/>
                </a:lnTo>
                <a:close/>
              </a:path>
              <a:path w="263525" h="223520">
                <a:moveTo>
                  <a:pt x="231254" y="5892"/>
                </a:moveTo>
                <a:lnTo>
                  <a:pt x="208788" y="18224"/>
                </a:lnTo>
                <a:lnTo>
                  <a:pt x="238306" y="18224"/>
                </a:lnTo>
                <a:lnTo>
                  <a:pt x="231254" y="5892"/>
                </a:lnTo>
                <a:close/>
              </a:path>
            </a:pathLst>
          </a:custGeom>
          <a:solidFill>
            <a:srgbClr val="FEE5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001330" y="4469876"/>
            <a:ext cx="143510" cy="153670"/>
          </a:xfrm>
          <a:custGeom>
            <a:avLst/>
            <a:gdLst/>
            <a:ahLst/>
            <a:cxnLst/>
            <a:rect l="l" t="t" r="r" b="b"/>
            <a:pathLst>
              <a:path w="143509" h="153670">
                <a:moveTo>
                  <a:pt x="111950" y="0"/>
                </a:moveTo>
                <a:lnTo>
                  <a:pt x="32219" y="46393"/>
                </a:lnTo>
                <a:lnTo>
                  <a:pt x="0" y="65544"/>
                </a:lnTo>
                <a:lnTo>
                  <a:pt x="0" y="115989"/>
                </a:lnTo>
                <a:lnTo>
                  <a:pt x="63893" y="153365"/>
                </a:lnTo>
                <a:lnTo>
                  <a:pt x="143433" y="106972"/>
                </a:lnTo>
                <a:lnTo>
                  <a:pt x="143433" y="56337"/>
                </a:lnTo>
                <a:lnTo>
                  <a:pt x="111950" y="0"/>
                </a:lnTo>
                <a:close/>
              </a:path>
            </a:pathLst>
          </a:custGeom>
          <a:solidFill>
            <a:srgbClr val="FEE5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761791" y="4614035"/>
            <a:ext cx="255270" cy="274955"/>
          </a:xfrm>
          <a:custGeom>
            <a:avLst/>
            <a:gdLst/>
            <a:ahLst/>
            <a:cxnLst/>
            <a:rect l="l" t="t" r="r" b="b"/>
            <a:pathLst>
              <a:path w="255270" h="274954">
                <a:moveTo>
                  <a:pt x="32410" y="120967"/>
                </a:moveTo>
                <a:lnTo>
                  <a:pt x="0" y="177304"/>
                </a:lnTo>
                <a:lnTo>
                  <a:pt x="0" y="228676"/>
                </a:lnTo>
                <a:lnTo>
                  <a:pt x="80467" y="274345"/>
                </a:lnTo>
                <a:lnTo>
                  <a:pt x="144170" y="237883"/>
                </a:lnTo>
                <a:lnTo>
                  <a:pt x="144170" y="211366"/>
                </a:lnTo>
                <a:lnTo>
                  <a:pt x="177031" y="211366"/>
                </a:lnTo>
                <a:lnTo>
                  <a:pt x="255193" y="165709"/>
                </a:lnTo>
                <a:lnTo>
                  <a:pt x="255193" y="130175"/>
                </a:lnTo>
                <a:lnTo>
                  <a:pt x="48056" y="130175"/>
                </a:lnTo>
                <a:lnTo>
                  <a:pt x="32410" y="120967"/>
                </a:lnTo>
                <a:close/>
              </a:path>
              <a:path w="255270" h="274954">
                <a:moveTo>
                  <a:pt x="177031" y="211366"/>
                </a:moveTo>
                <a:lnTo>
                  <a:pt x="144170" y="211366"/>
                </a:lnTo>
                <a:lnTo>
                  <a:pt x="160007" y="221310"/>
                </a:lnTo>
                <a:lnTo>
                  <a:pt x="177031" y="211366"/>
                </a:lnTo>
                <a:close/>
              </a:path>
              <a:path w="255270" h="274954">
                <a:moveTo>
                  <a:pt x="96113" y="0"/>
                </a:moveTo>
                <a:lnTo>
                  <a:pt x="48056" y="82854"/>
                </a:lnTo>
                <a:lnTo>
                  <a:pt x="48056" y="130175"/>
                </a:lnTo>
                <a:lnTo>
                  <a:pt x="255193" y="130175"/>
                </a:lnTo>
                <a:lnTo>
                  <a:pt x="255193" y="92062"/>
                </a:lnTo>
                <a:lnTo>
                  <a:pt x="144170" y="27432"/>
                </a:lnTo>
                <a:lnTo>
                  <a:pt x="96113" y="0"/>
                </a:lnTo>
                <a:close/>
              </a:path>
            </a:pathLst>
          </a:custGeom>
          <a:solidFill>
            <a:srgbClr val="FEE5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937438" y="4735007"/>
            <a:ext cx="255904" cy="236220"/>
          </a:xfrm>
          <a:custGeom>
            <a:avLst/>
            <a:gdLst/>
            <a:ahLst/>
            <a:cxnLst/>
            <a:rect l="l" t="t" r="r" b="b"/>
            <a:pathLst>
              <a:path w="255904" h="236220">
                <a:moveTo>
                  <a:pt x="78803" y="77139"/>
                </a:moveTo>
                <a:lnTo>
                  <a:pt x="67945" y="83769"/>
                </a:lnTo>
                <a:lnTo>
                  <a:pt x="67945" y="108623"/>
                </a:lnTo>
                <a:lnTo>
                  <a:pt x="32410" y="129247"/>
                </a:lnTo>
                <a:lnTo>
                  <a:pt x="0" y="149136"/>
                </a:lnTo>
                <a:lnTo>
                  <a:pt x="0" y="199771"/>
                </a:lnTo>
                <a:lnTo>
                  <a:pt x="63893" y="236220"/>
                </a:lnTo>
                <a:lnTo>
                  <a:pt x="143433" y="190563"/>
                </a:lnTo>
                <a:lnTo>
                  <a:pt x="143433" y="139192"/>
                </a:lnTo>
                <a:lnTo>
                  <a:pt x="131838" y="119303"/>
                </a:lnTo>
                <a:lnTo>
                  <a:pt x="251198" y="119303"/>
                </a:lnTo>
                <a:lnTo>
                  <a:pt x="255384" y="116916"/>
                </a:lnTo>
                <a:lnTo>
                  <a:pt x="255384" y="96113"/>
                </a:lnTo>
                <a:lnTo>
                  <a:pt x="89484" y="96113"/>
                </a:lnTo>
                <a:lnTo>
                  <a:pt x="89484" y="83769"/>
                </a:lnTo>
                <a:lnTo>
                  <a:pt x="78803" y="77139"/>
                </a:lnTo>
                <a:close/>
              </a:path>
              <a:path w="255904" h="236220">
                <a:moveTo>
                  <a:pt x="251198" y="119303"/>
                </a:moveTo>
                <a:lnTo>
                  <a:pt x="131838" y="119303"/>
                </a:lnTo>
                <a:lnTo>
                  <a:pt x="191490" y="153365"/>
                </a:lnTo>
                <a:lnTo>
                  <a:pt x="251198" y="119303"/>
                </a:lnTo>
                <a:close/>
              </a:path>
              <a:path w="255904" h="236220">
                <a:moveTo>
                  <a:pt x="143433" y="0"/>
                </a:moveTo>
                <a:lnTo>
                  <a:pt x="111950" y="56337"/>
                </a:lnTo>
                <a:lnTo>
                  <a:pt x="111950" y="82854"/>
                </a:lnTo>
                <a:lnTo>
                  <a:pt x="89484" y="96113"/>
                </a:lnTo>
                <a:lnTo>
                  <a:pt x="255384" y="96113"/>
                </a:lnTo>
                <a:lnTo>
                  <a:pt x="255384" y="66281"/>
                </a:lnTo>
                <a:lnTo>
                  <a:pt x="232918" y="52285"/>
                </a:lnTo>
                <a:lnTo>
                  <a:pt x="232918" y="39027"/>
                </a:lnTo>
                <a:lnTo>
                  <a:pt x="211378" y="39027"/>
                </a:lnTo>
                <a:lnTo>
                  <a:pt x="143433" y="0"/>
                </a:lnTo>
                <a:close/>
              </a:path>
              <a:path w="255904" h="236220">
                <a:moveTo>
                  <a:pt x="222237" y="20802"/>
                </a:moveTo>
                <a:lnTo>
                  <a:pt x="211378" y="27432"/>
                </a:lnTo>
                <a:lnTo>
                  <a:pt x="211378" y="39027"/>
                </a:lnTo>
                <a:lnTo>
                  <a:pt x="232918" y="39027"/>
                </a:lnTo>
                <a:lnTo>
                  <a:pt x="232918" y="27432"/>
                </a:lnTo>
                <a:lnTo>
                  <a:pt x="222237" y="20802"/>
                </a:lnTo>
                <a:close/>
              </a:path>
            </a:pathLst>
          </a:custGeom>
          <a:solidFill>
            <a:srgbClr val="FEE5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718845" y="4634850"/>
            <a:ext cx="143510" cy="159385"/>
          </a:xfrm>
          <a:custGeom>
            <a:avLst/>
            <a:gdLst/>
            <a:ahLst/>
            <a:cxnLst/>
            <a:rect l="l" t="t" r="r" b="b"/>
            <a:pathLst>
              <a:path w="143509" h="159385">
                <a:moveTo>
                  <a:pt x="78803" y="0"/>
                </a:moveTo>
                <a:lnTo>
                  <a:pt x="68135" y="6629"/>
                </a:lnTo>
                <a:lnTo>
                  <a:pt x="68135" y="30556"/>
                </a:lnTo>
                <a:lnTo>
                  <a:pt x="32410" y="51358"/>
                </a:lnTo>
                <a:lnTo>
                  <a:pt x="0" y="71247"/>
                </a:lnTo>
                <a:lnTo>
                  <a:pt x="0" y="121704"/>
                </a:lnTo>
                <a:lnTo>
                  <a:pt x="63893" y="159080"/>
                </a:lnTo>
                <a:lnTo>
                  <a:pt x="143433" y="112674"/>
                </a:lnTo>
                <a:lnTo>
                  <a:pt x="143433" y="62039"/>
                </a:lnTo>
                <a:lnTo>
                  <a:pt x="118948" y="18224"/>
                </a:lnTo>
                <a:lnTo>
                  <a:pt x="89674" y="18224"/>
                </a:lnTo>
                <a:lnTo>
                  <a:pt x="89674" y="5702"/>
                </a:lnTo>
                <a:lnTo>
                  <a:pt x="78803" y="0"/>
                </a:lnTo>
                <a:close/>
              </a:path>
              <a:path w="143509" h="159385">
                <a:moveTo>
                  <a:pt x="111950" y="5702"/>
                </a:moveTo>
                <a:lnTo>
                  <a:pt x="89674" y="18224"/>
                </a:lnTo>
                <a:lnTo>
                  <a:pt x="118948" y="18224"/>
                </a:lnTo>
                <a:lnTo>
                  <a:pt x="111950" y="5702"/>
                </a:lnTo>
                <a:close/>
              </a:path>
            </a:pathLst>
          </a:custGeom>
          <a:solidFill>
            <a:srgbClr val="FEE5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225044" y="4457353"/>
            <a:ext cx="462915" cy="423545"/>
          </a:xfrm>
          <a:custGeom>
            <a:avLst/>
            <a:gdLst/>
            <a:ahLst/>
            <a:cxnLst/>
            <a:rect l="l" t="t" r="r" b="b"/>
            <a:pathLst>
              <a:path w="462915" h="423545">
                <a:moveTo>
                  <a:pt x="414240" y="306743"/>
                </a:moveTo>
                <a:lnTo>
                  <a:pt x="329755" y="306743"/>
                </a:lnTo>
                <a:lnTo>
                  <a:pt x="318160" y="326631"/>
                </a:lnTo>
                <a:lnTo>
                  <a:pt x="318160" y="378002"/>
                </a:lnTo>
                <a:lnTo>
                  <a:pt x="398614" y="423481"/>
                </a:lnTo>
                <a:lnTo>
                  <a:pt x="462318" y="387019"/>
                </a:lnTo>
                <a:lnTo>
                  <a:pt x="462318" y="335648"/>
                </a:lnTo>
                <a:lnTo>
                  <a:pt x="440042" y="322389"/>
                </a:lnTo>
                <a:lnTo>
                  <a:pt x="440042" y="309130"/>
                </a:lnTo>
                <a:lnTo>
                  <a:pt x="418503" y="309130"/>
                </a:lnTo>
                <a:lnTo>
                  <a:pt x="414240" y="306743"/>
                </a:lnTo>
                <a:close/>
              </a:path>
              <a:path w="462915" h="423545">
                <a:moveTo>
                  <a:pt x="430455" y="184124"/>
                </a:moveTo>
                <a:lnTo>
                  <a:pt x="159080" y="184124"/>
                </a:lnTo>
                <a:lnTo>
                  <a:pt x="159080" y="257771"/>
                </a:lnTo>
                <a:lnTo>
                  <a:pt x="286664" y="331597"/>
                </a:lnTo>
                <a:lnTo>
                  <a:pt x="329755" y="306743"/>
                </a:lnTo>
                <a:lnTo>
                  <a:pt x="414240" y="306743"/>
                </a:lnTo>
                <a:lnTo>
                  <a:pt x="371182" y="282625"/>
                </a:lnTo>
                <a:lnTo>
                  <a:pt x="382041" y="275996"/>
                </a:lnTo>
                <a:lnTo>
                  <a:pt x="382041" y="193141"/>
                </a:lnTo>
                <a:lnTo>
                  <a:pt x="414701" y="193141"/>
                </a:lnTo>
                <a:lnTo>
                  <a:pt x="430455" y="184124"/>
                </a:lnTo>
                <a:close/>
              </a:path>
              <a:path w="462915" h="423545">
                <a:moveTo>
                  <a:pt x="428447" y="290906"/>
                </a:moveTo>
                <a:lnTo>
                  <a:pt x="418503" y="297535"/>
                </a:lnTo>
                <a:lnTo>
                  <a:pt x="418503" y="309130"/>
                </a:lnTo>
                <a:lnTo>
                  <a:pt x="440042" y="309130"/>
                </a:lnTo>
                <a:lnTo>
                  <a:pt x="440042" y="297535"/>
                </a:lnTo>
                <a:lnTo>
                  <a:pt x="428447" y="290906"/>
                </a:lnTo>
                <a:close/>
              </a:path>
              <a:path w="462915" h="423545">
                <a:moveTo>
                  <a:pt x="159080" y="0"/>
                </a:moveTo>
                <a:lnTo>
                  <a:pt x="0" y="92062"/>
                </a:lnTo>
                <a:lnTo>
                  <a:pt x="0" y="165887"/>
                </a:lnTo>
                <a:lnTo>
                  <a:pt x="95364" y="221310"/>
                </a:lnTo>
                <a:lnTo>
                  <a:pt x="159080" y="184124"/>
                </a:lnTo>
                <a:lnTo>
                  <a:pt x="430455" y="184124"/>
                </a:lnTo>
                <a:lnTo>
                  <a:pt x="462318" y="165887"/>
                </a:lnTo>
                <a:lnTo>
                  <a:pt x="462318" y="128511"/>
                </a:lnTo>
                <a:lnTo>
                  <a:pt x="318160" y="128511"/>
                </a:lnTo>
                <a:lnTo>
                  <a:pt x="217097" y="70523"/>
                </a:lnTo>
                <a:lnTo>
                  <a:pt x="199771" y="70523"/>
                </a:lnTo>
                <a:lnTo>
                  <a:pt x="159080" y="0"/>
                </a:lnTo>
                <a:close/>
              </a:path>
              <a:path w="462915" h="423545">
                <a:moveTo>
                  <a:pt x="414701" y="193141"/>
                </a:moveTo>
                <a:lnTo>
                  <a:pt x="382041" y="193141"/>
                </a:lnTo>
                <a:lnTo>
                  <a:pt x="398614" y="202349"/>
                </a:lnTo>
                <a:lnTo>
                  <a:pt x="414701" y="193141"/>
                </a:lnTo>
                <a:close/>
              </a:path>
              <a:path w="462915" h="423545">
                <a:moveTo>
                  <a:pt x="350558" y="49898"/>
                </a:moveTo>
                <a:lnTo>
                  <a:pt x="318160" y="106235"/>
                </a:lnTo>
                <a:lnTo>
                  <a:pt x="318160" y="128511"/>
                </a:lnTo>
                <a:lnTo>
                  <a:pt x="462318" y="128511"/>
                </a:lnTo>
                <a:lnTo>
                  <a:pt x="462318" y="115252"/>
                </a:lnTo>
                <a:lnTo>
                  <a:pt x="440042" y="101269"/>
                </a:lnTo>
                <a:lnTo>
                  <a:pt x="440042" y="88747"/>
                </a:lnTo>
                <a:lnTo>
                  <a:pt x="418503" y="88747"/>
                </a:lnTo>
                <a:lnTo>
                  <a:pt x="350558" y="49898"/>
                </a:lnTo>
                <a:close/>
              </a:path>
              <a:path w="462915" h="423545">
                <a:moveTo>
                  <a:pt x="428447" y="69773"/>
                </a:moveTo>
                <a:lnTo>
                  <a:pt x="418503" y="76403"/>
                </a:lnTo>
                <a:lnTo>
                  <a:pt x="418503" y="88747"/>
                </a:lnTo>
                <a:lnTo>
                  <a:pt x="440042" y="88747"/>
                </a:lnTo>
                <a:lnTo>
                  <a:pt x="440042" y="76403"/>
                </a:lnTo>
                <a:lnTo>
                  <a:pt x="428447" y="69773"/>
                </a:lnTo>
                <a:close/>
              </a:path>
              <a:path w="462915" h="423545">
                <a:moveTo>
                  <a:pt x="203085" y="68122"/>
                </a:moveTo>
                <a:lnTo>
                  <a:pt x="199771" y="70523"/>
                </a:lnTo>
                <a:lnTo>
                  <a:pt x="217097" y="70523"/>
                </a:lnTo>
                <a:lnTo>
                  <a:pt x="215791" y="69773"/>
                </a:lnTo>
                <a:lnTo>
                  <a:pt x="204736" y="69773"/>
                </a:lnTo>
                <a:lnTo>
                  <a:pt x="203085" y="68122"/>
                </a:lnTo>
                <a:close/>
              </a:path>
              <a:path w="462915" h="423545">
                <a:moveTo>
                  <a:pt x="207137" y="64808"/>
                </a:moveTo>
                <a:lnTo>
                  <a:pt x="204736" y="69773"/>
                </a:lnTo>
                <a:lnTo>
                  <a:pt x="215791" y="69773"/>
                </a:lnTo>
                <a:lnTo>
                  <a:pt x="207137" y="64808"/>
                </a:lnTo>
                <a:close/>
              </a:path>
            </a:pathLst>
          </a:custGeom>
          <a:solidFill>
            <a:srgbClr val="FEE5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703196" y="4770546"/>
            <a:ext cx="629920" cy="359410"/>
          </a:xfrm>
          <a:custGeom>
            <a:avLst/>
            <a:gdLst/>
            <a:ahLst/>
            <a:cxnLst/>
            <a:rect l="l" t="t" r="r" b="b"/>
            <a:pathLst>
              <a:path w="629920" h="359410">
                <a:moveTo>
                  <a:pt x="436709" y="243763"/>
                </a:moveTo>
                <a:lnTo>
                  <a:pt x="231254" y="243763"/>
                </a:lnTo>
                <a:lnTo>
                  <a:pt x="231254" y="294220"/>
                </a:lnTo>
                <a:lnTo>
                  <a:pt x="343014" y="358851"/>
                </a:lnTo>
                <a:lnTo>
                  <a:pt x="428447" y="309130"/>
                </a:lnTo>
                <a:lnTo>
                  <a:pt x="427901" y="248551"/>
                </a:lnTo>
                <a:lnTo>
                  <a:pt x="436709" y="243763"/>
                </a:lnTo>
                <a:close/>
              </a:path>
              <a:path w="629920" h="359410">
                <a:moveTo>
                  <a:pt x="239724" y="169938"/>
                </a:moveTo>
                <a:lnTo>
                  <a:pt x="111950" y="169938"/>
                </a:lnTo>
                <a:lnTo>
                  <a:pt x="111950" y="220573"/>
                </a:lnTo>
                <a:lnTo>
                  <a:pt x="191490" y="266966"/>
                </a:lnTo>
                <a:lnTo>
                  <a:pt x="231254" y="243763"/>
                </a:lnTo>
                <a:lnTo>
                  <a:pt x="436709" y="243763"/>
                </a:lnTo>
                <a:lnTo>
                  <a:pt x="438391" y="242849"/>
                </a:lnTo>
                <a:lnTo>
                  <a:pt x="438391" y="230517"/>
                </a:lnTo>
                <a:lnTo>
                  <a:pt x="459901" y="230517"/>
                </a:lnTo>
                <a:lnTo>
                  <a:pt x="524804" y="193141"/>
                </a:lnTo>
                <a:lnTo>
                  <a:pt x="374510" y="193141"/>
                </a:lnTo>
                <a:lnTo>
                  <a:pt x="350518" y="179146"/>
                </a:lnTo>
                <a:lnTo>
                  <a:pt x="255193" y="179146"/>
                </a:lnTo>
                <a:lnTo>
                  <a:pt x="239724" y="169938"/>
                </a:lnTo>
                <a:close/>
              </a:path>
              <a:path w="629920" h="359410">
                <a:moveTo>
                  <a:pt x="459901" y="230517"/>
                </a:moveTo>
                <a:lnTo>
                  <a:pt x="438391" y="230517"/>
                </a:lnTo>
                <a:lnTo>
                  <a:pt x="449999" y="236220"/>
                </a:lnTo>
                <a:lnTo>
                  <a:pt x="459901" y="230517"/>
                </a:lnTo>
                <a:close/>
              </a:path>
              <a:path w="629920" h="359410">
                <a:moveTo>
                  <a:pt x="78803" y="39027"/>
                </a:moveTo>
                <a:lnTo>
                  <a:pt x="67208" y="45656"/>
                </a:lnTo>
                <a:lnTo>
                  <a:pt x="67208" y="70510"/>
                </a:lnTo>
                <a:lnTo>
                  <a:pt x="31483" y="90398"/>
                </a:lnTo>
                <a:lnTo>
                  <a:pt x="0" y="110286"/>
                </a:lnTo>
                <a:lnTo>
                  <a:pt x="0" y="160921"/>
                </a:lnTo>
                <a:lnTo>
                  <a:pt x="63893" y="198107"/>
                </a:lnTo>
                <a:lnTo>
                  <a:pt x="111950" y="169938"/>
                </a:lnTo>
                <a:lnTo>
                  <a:pt x="239724" y="169938"/>
                </a:lnTo>
                <a:lnTo>
                  <a:pt x="232918" y="165887"/>
                </a:lnTo>
                <a:lnTo>
                  <a:pt x="232918" y="152628"/>
                </a:lnTo>
                <a:lnTo>
                  <a:pt x="211378" y="152628"/>
                </a:lnTo>
                <a:lnTo>
                  <a:pt x="143433" y="113601"/>
                </a:lnTo>
                <a:lnTo>
                  <a:pt x="143433" y="101257"/>
                </a:lnTo>
                <a:lnTo>
                  <a:pt x="118841" y="57251"/>
                </a:lnTo>
                <a:lnTo>
                  <a:pt x="89484" y="57251"/>
                </a:lnTo>
                <a:lnTo>
                  <a:pt x="89484" y="44919"/>
                </a:lnTo>
                <a:lnTo>
                  <a:pt x="78803" y="39027"/>
                </a:lnTo>
                <a:close/>
              </a:path>
              <a:path w="629920" h="359410">
                <a:moveTo>
                  <a:pt x="390334" y="165887"/>
                </a:moveTo>
                <a:lnTo>
                  <a:pt x="374510" y="174904"/>
                </a:lnTo>
                <a:lnTo>
                  <a:pt x="374510" y="193141"/>
                </a:lnTo>
                <a:lnTo>
                  <a:pt x="524804" y="193141"/>
                </a:lnTo>
                <a:lnTo>
                  <a:pt x="556473" y="174904"/>
                </a:lnTo>
                <a:lnTo>
                  <a:pt x="406908" y="174904"/>
                </a:lnTo>
                <a:lnTo>
                  <a:pt x="390334" y="165887"/>
                </a:lnTo>
                <a:close/>
              </a:path>
              <a:path w="629920" h="359410">
                <a:moveTo>
                  <a:pt x="342277" y="15824"/>
                </a:moveTo>
                <a:lnTo>
                  <a:pt x="330682" y="22453"/>
                </a:lnTo>
                <a:lnTo>
                  <a:pt x="330682" y="47307"/>
                </a:lnTo>
                <a:lnTo>
                  <a:pt x="294970" y="68122"/>
                </a:lnTo>
                <a:lnTo>
                  <a:pt x="263474" y="87083"/>
                </a:lnTo>
                <a:lnTo>
                  <a:pt x="263474" y="137718"/>
                </a:lnTo>
                <a:lnTo>
                  <a:pt x="275082" y="145084"/>
                </a:lnTo>
                <a:lnTo>
                  <a:pt x="255193" y="179146"/>
                </a:lnTo>
                <a:lnTo>
                  <a:pt x="350518" y="179146"/>
                </a:lnTo>
                <a:lnTo>
                  <a:pt x="334733" y="169938"/>
                </a:lnTo>
                <a:lnTo>
                  <a:pt x="406908" y="128511"/>
                </a:lnTo>
                <a:lnTo>
                  <a:pt x="629691" y="128511"/>
                </a:lnTo>
                <a:lnTo>
                  <a:pt x="629691" y="119494"/>
                </a:lnTo>
                <a:lnTo>
                  <a:pt x="406908" y="119494"/>
                </a:lnTo>
                <a:lnTo>
                  <a:pt x="406908" y="78066"/>
                </a:lnTo>
                <a:lnTo>
                  <a:pt x="381607" y="34061"/>
                </a:lnTo>
                <a:lnTo>
                  <a:pt x="352958" y="34061"/>
                </a:lnTo>
                <a:lnTo>
                  <a:pt x="352958" y="22453"/>
                </a:lnTo>
                <a:lnTo>
                  <a:pt x="342277" y="15824"/>
                </a:lnTo>
                <a:close/>
              </a:path>
              <a:path w="629920" h="359410">
                <a:moveTo>
                  <a:pt x="629691" y="128511"/>
                </a:moveTo>
                <a:lnTo>
                  <a:pt x="406908" y="128511"/>
                </a:lnTo>
                <a:lnTo>
                  <a:pt x="406908" y="174904"/>
                </a:lnTo>
                <a:lnTo>
                  <a:pt x="556473" y="174904"/>
                </a:lnTo>
                <a:lnTo>
                  <a:pt x="629691" y="132740"/>
                </a:lnTo>
                <a:lnTo>
                  <a:pt x="629691" y="128511"/>
                </a:lnTo>
                <a:close/>
              </a:path>
              <a:path w="629920" h="359410">
                <a:moveTo>
                  <a:pt x="222046" y="134404"/>
                </a:moveTo>
                <a:lnTo>
                  <a:pt x="211378" y="140106"/>
                </a:lnTo>
                <a:lnTo>
                  <a:pt x="211378" y="152628"/>
                </a:lnTo>
                <a:lnTo>
                  <a:pt x="232918" y="152628"/>
                </a:lnTo>
                <a:lnTo>
                  <a:pt x="232918" y="141033"/>
                </a:lnTo>
                <a:lnTo>
                  <a:pt x="222046" y="134404"/>
                </a:lnTo>
                <a:close/>
              </a:path>
              <a:path w="629920" h="359410">
                <a:moveTo>
                  <a:pt x="582002" y="0"/>
                </a:moveTo>
                <a:lnTo>
                  <a:pt x="454037" y="73825"/>
                </a:lnTo>
                <a:lnTo>
                  <a:pt x="406908" y="119494"/>
                </a:lnTo>
                <a:lnTo>
                  <a:pt x="629691" y="119494"/>
                </a:lnTo>
                <a:lnTo>
                  <a:pt x="629691" y="101257"/>
                </a:lnTo>
                <a:lnTo>
                  <a:pt x="618096" y="75488"/>
                </a:lnTo>
                <a:lnTo>
                  <a:pt x="582002" y="0"/>
                </a:lnTo>
                <a:close/>
              </a:path>
              <a:path w="629920" h="359410">
                <a:moveTo>
                  <a:pt x="111950" y="44919"/>
                </a:moveTo>
                <a:lnTo>
                  <a:pt x="89484" y="57251"/>
                </a:lnTo>
                <a:lnTo>
                  <a:pt x="118841" y="57251"/>
                </a:lnTo>
                <a:lnTo>
                  <a:pt x="111950" y="44919"/>
                </a:lnTo>
                <a:close/>
              </a:path>
              <a:path w="629920" h="359410">
                <a:moveTo>
                  <a:pt x="374510" y="21717"/>
                </a:moveTo>
                <a:lnTo>
                  <a:pt x="352958" y="34061"/>
                </a:lnTo>
                <a:lnTo>
                  <a:pt x="381607" y="34061"/>
                </a:lnTo>
                <a:lnTo>
                  <a:pt x="374510" y="21717"/>
                </a:lnTo>
                <a:close/>
              </a:path>
            </a:pathLst>
          </a:custGeom>
          <a:solidFill>
            <a:srgbClr val="FEE5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131097" y="4816937"/>
            <a:ext cx="583565" cy="539115"/>
          </a:xfrm>
          <a:custGeom>
            <a:avLst/>
            <a:gdLst/>
            <a:ahLst/>
            <a:cxnLst/>
            <a:rect l="l" t="t" r="r" b="b"/>
            <a:pathLst>
              <a:path w="583565" h="539114">
                <a:moveTo>
                  <a:pt x="471113" y="483311"/>
                </a:moveTo>
                <a:lnTo>
                  <a:pt x="279679" y="483311"/>
                </a:lnTo>
                <a:lnTo>
                  <a:pt x="375056" y="538734"/>
                </a:lnTo>
                <a:lnTo>
                  <a:pt x="471113" y="483311"/>
                </a:lnTo>
                <a:close/>
              </a:path>
              <a:path w="583565" h="539114">
                <a:moveTo>
                  <a:pt x="351294" y="0"/>
                </a:moveTo>
                <a:lnTo>
                  <a:pt x="10490" y="196456"/>
                </a:lnTo>
                <a:lnTo>
                  <a:pt x="0" y="202171"/>
                </a:lnTo>
                <a:lnTo>
                  <a:pt x="546" y="262737"/>
                </a:lnTo>
                <a:lnTo>
                  <a:pt x="546" y="404507"/>
                </a:lnTo>
                <a:lnTo>
                  <a:pt x="207683" y="524738"/>
                </a:lnTo>
                <a:lnTo>
                  <a:pt x="279679" y="483311"/>
                </a:lnTo>
                <a:lnTo>
                  <a:pt x="471113" y="483311"/>
                </a:lnTo>
                <a:lnTo>
                  <a:pt x="583107" y="418693"/>
                </a:lnTo>
                <a:lnTo>
                  <a:pt x="583107" y="415378"/>
                </a:lnTo>
                <a:lnTo>
                  <a:pt x="578129" y="412064"/>
                </a:lnTo>
                <a:lnTo>
                  <a:pt x="578129" y="408749"/>
                </a:lnTo>
                <a:lnTo>
                  <a:pt x="573163" y="406171"/>
                </a:lnTo>
                <a:lnTo>
                  <a:pt x="573163" y="402120"/>
                </a:lnTo>
                <a:lnTo>
                  <a:pt x="568197" y="399542"/>
                </a:lnTo>
                <a:lnTo>
                  <a:pt x="568197" y="395490"/>
                </a:lnTo>
                <a:lnTo>
                  <a:pt x="563956" y="392912"/>
                </a:lnTo>
                <a:lnTo>
                  <a:pt x="563956" y="389597"/>
                </a:lnTo>
                <a:lnTo>
                  <a:pt x="550697" y="382231"/>
                </a:lnTo>
                <a:lnTo>
                  <a:pt x="550697" y="326631"/>
                </a:lnTo>
                <a:lnTo>
                  <a:pt x="558990" y="322402"/>
                </a:lnTo>
                <a:lnTo>
                  <a:pt x="558990" y="119494"/>
                </a:lnTo>
                <a:lnTo>
                  <a:pt x="455510" y="4241"/>
                </a:lnTo>
                <a:lnTo>
                  <a:pt x="404875" y="1841"/>
                </a:lnTo>
                <a:lnTo>
                  <a:pt x="351294" y="0"/>
                </a:lnTo>
                <a:close/>
              </a:path>
            </a:pathLst>
          </a:custGeom>
          <a:solidFill>
            <a:srgbClr val="E1BA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058273" y="4885798"/>
            <a:ext cx="847725" cy="643890"/>
          </a:xfrm>
          <a:custGeom>
            <a:avLst/>
            <a:gdLst/>
            <a:ahLst/>
            <a:cxnLst/>
            <a:rect l="l" t="t" r="r" b="b"/>
            <a:pathLst>
              <a:path w="847725" h="643889">
                <a:moveTo>
                  <a:pt x="382669" y="590105"/>
                </a:moveTo>
                <a:lnTo>
                  <a:pt x="195529" y="590105"/>
                </a:lnTo>
                <a:lnTo>
                  <a:pt x="289255" y="643864"/>
                </a:lnTo>
                <a:lnTo>
                  <a:pt x="382669" y="590105"/>
                </a:lnTo>
                <a:close/>
              </a:path>
              <a:path w="847725" h="643889">
                <a:moveTo>
                  <a:pt x="401193" y="63893"/>
                </a:moveTo>
                <a:lnTo>
                  <a:pt x="297535" y="68859"/>
                </a:lnTo>
                <a:lnTo>
                  <a:pt x="193141" y="183934"/>
                </a:lnTo>
                <a:lnTo>
                  <a:pt x="193141" y="257771"/>
                </a:lnTo>
                <a:lnTo>
                  <a:pt x="82118" y="322402"/>
                </a:lnTo>
                <a:lnTo>
                  <a:pt x="82118" y="469138"/>
                </a:lnTo>
                <a:lnTo>
                  <a:pt x="0" y="516280"/>
                </a:lnTo>
                <a:lnTo>
                  <a:pt x="0" y="571881"/>
                </a:lnTo>
                <a:lnTo>
                  <a:pt x="113601" y="637247"/>
                </a:lnTo>
                <a:lnTo>
                  <a:pt x="195529" y="590105"/>
                </a:lnTo>
                <a:lnTo>
                  <a:pt x="382669" y="590105"/>
                </a:lnTo>
                <a:lnTo>
                  <a:pt x="464896" y="542785"/>
                </a:lnTo>
                <a:lnTo>
                  <a:pt x="656085" y="542785"/>
                </a:lnTo>
                <a:lnTo>
                  <a:pt x="767410" y="478167"/>
                </a:lnTo>
                <a:lnTo>
                  <a:pt x="767410" y="474853"/>
                </a:lnTo>
                <a:lnTo>
                  <a:pt x="763181" y="472452"/>
                </a:lnTo>
                <a:lnTo>
                  <a:pt x="763181" y="468223"/>
                </a:lnTo>
                <a:lnTo>
                  <a:pt x="758202" y="465823"/>
                </a:lnTo>
                <a:lnTo>
                  <a:pt x="758202" y="461594"/>
                </a:lnTo>
                <a:lnTo>
                  <a:pt x="753237" y="459193"/>
                </a:lnTo>
                <a:lnTo>
                  <a:pt x="753237" y="455879"/>
                </a:lnTo>
                <a:lnTo>
                  <a:pt x="748258" y="452564"/>
                </a:lnTo>
                <a:lnTo>
                  <a:pt x="748258" y="449249"/>
                </a:lnTo>
                <a:lnTo>
                  <a:pt x="735926" y="441706"/>
                </a:lnTo>
                <a:lnTo>
                  <a:pt x="735926" y="386283"/>
                </a:lnTo>
                <a:lnTo>
                  <a:pt x="847686" y="322402"/>
                </a:lnTo>
                <a:lnTo>
                  <a:pt x="847686" y="119316"/>
                </a:lnTo>
                <a:lnTo>
                  <a:pt x="831142" y="101079"/>
                </a:lnTo>
                <a:lnTo>
                  <a:pt x="464896" y="101079"/>
                </a:lnTo>
                <a:lnTo>
                  <a:pt x="416852" y="73837"/>
                </a:lnTo>
                <a:lnTo>
                  <a:pt x="401193" y="63893"/>
                </a:lnTo>
                <a:close/>
              </a:path>
              <a:path w="847725" h="643889">
                <a:moveTo>
                  <a:pt x="656085" y="542785"/>
                </a:moveTo>
                <a:lnTo>
                  <a:pt x="464896" y="542785"/>
                </a:lnTo>
                <a:lnTo>
                  <a:pt x="560273" y="598398"/>
                </a:lnTo>
                <a:lnTo>
                  <a:pt x="656085" y="542785"/>
                </a:lnTo>
                <a:close/>
              </a:path>
              <a:path w="847725" h="643889">
                <a:moveTo>
                  <a:pt x="639813" y="0"/>
                </a:moveTo>
                <a:lnTo>
                  <a:pt x="464896" y="101079"/>
                </a:lnTo>
                <a:lnTo>
                  <a:pt x="831142" y="101079"/>
                </a:lnTo>
                <a:lnTo>
                  <a:pt x="743292" y="4241"/>
                </a:lnTo>
                <a:lnTo>
                  <a:pt x="639813" y="0"/>
                </a:lnTo>
                <a:close/>
              </a:path>
            </a:pathLst>
          </a:custGeom>
          <a:solidFill>
            <a:srgbClr val="E1BA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073511" y="4922251"/>
            <a:ext cx="589280" cy="539115"/>
          </a:xfrm>
          <a:custGeom>
            <a:avLst/>
            <a:gdLst/>
            <a:ahLst/>
            <a:cxnLst/>
            <a:rect l="l" t="t" r="r" b="b"/>
            <a:pathLst>
              <a:path w="589279" h="539114">
                <a:moveTo>
                  <a:pt x="231063" y="0"/>
                </a:moveTo>
                <a:lnTo>
                  <a:pt x="127596" y="4978"/>
                </a:lnTo>
                <a:lnTo>
                  <a:pt x="23939" y="120230"/>
                </a:lnTo>
                <a:lnTo>
                  <a:pt x="23939" y="322402"/>
                </a:lnTo>
                <a:lnTo>
                  <a:pt x="31483" y="327367"/>
                </a:lnTo>
                <a:lnTo>
                  <a:pt x="31483" y="382054"/>
                </a:lnTo>
                <a:lnTo>
                  <a:pt x="18961" y="389597"/>
                </a:lnTo>
                <a:lnTo>
                  <a:pt x="18961" y="393649"/>
                </a:lnTo>
                <a:lnTo>
                  <a:pt x="13995" y="396227"/>
                </a:lnTo>
                <a:lnTo>
                  <a:pt x="13995" y="399541"/>
                </a:lnTo>
                <a:lnTo>
                  <a:pt x="9017" y="402856"/>
                </a:lnTo>
                <a:lnTo>
                  <a:pt x="9017" y="406171"/>
                </a:lnTo>
                <a:lnTo>
                  <a:pt x="4051" y="408571"/>
                </a:lnTo>
                <a:lnTo>
                  <a:pt x="4051" y="412800"/>
                </a:lnTo>
                <a:lnTo>
                  <a:pt x="0" y="415201"/>
                </a:lnTo>
                <a:lnTo>
                  <a:pt x="0" y="419430"/>
                </a:lnTo>
                <a:lnTo>
                  <a:pt x="207137" y="538746"/>
                </a:lnTo>
                <a:lnTo>
                  <a:pt x="270840" y="502284"/>
                </a:lnTo>
                <a:lnTo>
                  <a:pt x="302323" y="483133"/>
                </a:lnTo>
                <a:lnTo>
                  <a:pt x="579120" y="483133"/>
                </a:lnTo>
                <a:lnTo>
                  <a:pt x="589000" y="477431"/>
                </a:lnTo>
                <a:lnTo>
                  <a:pt x="589000" y="403593"/>
                </a:lnTo>
                <a:lnTo>
                  <a:pt x="581634" y="398627"/>
                </a:lnTo>
                <a:lnTo>
                  <a:pt x="581634" y="203085"/>
                </a:lnTo>
                <a:lnTo>
                  <a:pt x="231063" y="0"/>
                </a:lnTo>
                <a:close/>
              </a:path>
              <a:path w="589279" h="539114">
                <a:moveTo>
                  <a:pt x="563166" y="492340"/>
                </a:moveTo>
                <a:lnTo>
                  <a:pt x="430834" y="492340"/>
                </a:lnTo>
                <a:lnTo>
                  <a:pt x="497128" y="530453"/>
                </a:lnTo>
                <a:lnTo>
                  <a:pt x="563166" y="492340"/>
                </a:lnTo>
                <a:close/>
              </a:path>
              <a:path w="589279" h="539114">
                <a:moveTo>
                  <a:pt x="579120" y="483133"/>
                </a:moveTo>
                <a:lnTo>
                  <a:pt x="302323" y="483133"/>
                </a:lnTo>
                <a:lnTo>
                  <a:pt x="374497" y="524560"/>
                </a:lnTo>
                <a:lnTo>
                  <a:pt x="430834" y="492340"/>
                </a:lnTo>
                <a:lnTo>
                  <a:pt x="563166" y="492340"/>
                </a:lnTo>
                <a:lnTo>
                  <a:pt x="579120" y="483133"/>
                </a:lnTo>
                <a:close/>
              </a:path>
            </a:pathLst>
          </a:custGeom>
          <a:solidFill>
            <a:srgbClr val="E1BA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058883" y="4568561"/>
            <a:ext cx="911225" cy="791845"/>
          </a:xfrm>
          <a:custGeom>
            <a:avLst/>
            <a:gdLst/>
            <a:ahLst/>
            <a:cxnLst/>
            <a:rect l="l" t="t" r="r" b="b"/>
            <a:pathLst>
              <a:path w="911225" h="791845">
                <a:moveTo>
                  <a:pt x="168275" y="0"/>
                </a:moveTo>
                <a:lnTo>
                  <a:pt x="0" y="97764"/>
                </a:lnTo>
                <a:lnTo>
                  <a:pt x="0" y="401015"/>
                </a:lnTo>
                <a:lnTo>
                  <a:pt x="676084" y="791349"/>
                </a:lnTo>
                <a:lnTo>
                  <a:pt x="910653" y="655472"/>
                </a:lnTo>
                <a:lnTo>
                  <a:pt x="910653" y="471347"/>
                </a:lnTo>
                <a:lnTo>
                  <a:pt x="879353" y="453123"/>
                </a:lnTo>
                <a:lnTo>
                  <a:pt x="751573" y="453123"/>
                </a:lnTo>
                <a:lnTo>
                  <a:pt x="321475" y="204558"/>
                </a:lnTo>
                <a:lnTo>
                  <a:pt x="321475" y="88557"/>
                </a:lnTo>
                <a:lnTo>
                  <a:pt x="168275" y="0"/>
                </a:lnTo>
                <a:close/>
              </a:path>
              <a:path w="911225" h="791845">
                <a:moveTo>
                  <a:pt x="815467" y="415924"/>
                </a:moveTo>
                <a:lnTo>
                  <a:pt x="751573" y="453123"/>
                </a:lnTo>
                <a:lnTo>
                  <a:pt x="879353" y="453123"/>
                </a:lnTo>
                <a:lnTo>
                  <a:pt x="815467" y="415924"/>
                </a:lnTo>
                <a:close/>
              </a:path>
            </a:pathLst>
          </a:custGeom>
          <a:solidFill>
            <a:srgbClr val="84D3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554204" y="5037511"/>
            <a:ext cx="1005205" cy="727710"/>
          </a:xfrm>
          <a:custGeom>
            <a:avLst/>
            <a:gdLst/>
            <a:ahLst/>
            <a:cxnLst/>
            <a:rect l="l" t="t" r="r" b="b"/>
            <a:pathLst>
              <a:path w="1005204" h="727710">
                <a:moveTo>
                  <a:pt x="757716" y="566724"/>
                </a:moveTo>
                <a:lnTo>
                  <a:pt x="215417" y="566724"/>
                </a:lnTo>
                <a:lnTo>
                  <a:pt x="271018" y="599135"/>
                </a:lnTo>
                <a:lnTo>
                  <a:pt x="271018" y="608152"/>
                </a:lnTo>
                <a:lnTo>
                  <a:pt x="478891" y="727468"/>
                </a:lnTo>
                <a:lnTo>
                  <a:pt x="574268" y="672782"/>
                </a:lnTo>
                <a:lnTo>
                  <a:pt x="574268" y="662838"/>
                </a:lnTo>
                <a:lnTo>
                  <a:pt x="630605" y="631355"/>
                </a:lnTo>
                <a:lnTo>
                  <a:pt x="645504" y="631355"/>
                </a:lnTo>
                <a:lnTo>
                  <a:pt x="757716" y="566724"/>
                </a:lnTo>
                <a:close/>
              </a:path>
              <a:path w="1005204" h="727710">
                <a:moveTo>
                  <a:pt x="645504" y="631355"/>
                </a:moveTo>
                <a:lnTo>
                  <a:pt x="630605" y="631355"/>
                </a:lnTo>
                <a:lnTo>
                  <a:pt x="638162" y="635584"/>
                </a:lnTo>
                <a:lnTo>
                  <a:pt x="645504" y="631355"/>
                </a:lnTo>
                <a:close/>
              </a:path>
              <a:path w="1005204" h="727710">
                <a:moveTo>
                  <a:pt x="96113" y="248564"/>
                </a:moveTo>
                <a:lnTo>
                  <a:pt x="0" y="304165"/>
                </a:lnTo>
                <a:lnTo>
                  <a:pt x="0" y="451650"/>
                </a:lnTo>
                <a:lnTo>
                  <a:pt x="208051" y="570966"/>
                </a:lnTo>
                <a:lnTo>
                  <a:pt x="215417" y="566724"/>
                </a:lnTo>
                <a:lnTo>
                  <a:pt x="757716" y="566724"/>
                </a:lnTo>
                <a:lnTo>
                  <a:pt x="845299" y="516280"/>
                </a:lnTo>
                <a:lnTo>
                  <a:pt x="845299" y="483133"/>
                </a:lnTo>
                <a:lnTo>
                  <a:pt x="501357" y="483133"/>
                </a:lnTo>
                <a:lnTo>
                  <a:pt x="389984" y="418515"/>
                </a:lnTo>
                <a:lnTo>
                  <a:pt x="343941" y="418515"/>
                </a:lnTo>
                <a:lnTo>
                  <a:pt x="303250" y="395312"/>
                </a:lnTo>
                <a:lnTo>
                  <a:pt x="303250" y="387756"/>
                </a:lnTo>
                <a:lnTo>
                  <a:pt x="463245" y="294970"/>
                </a:lnTo>
                <a:lnTo>
                  <a:pt x="463245" y="285940"/>
                </a:lnTo>
                <a:lnTo>
                  <a:pt x="160731" y="285940"/>
                </a:lnTo>
                <a:lnTo>
                  <a:pt x="96113" y="248564"/>
                </a:lnTo>
                <a:close/>
              </a:path>
              <a:path w="1005204" h="727710">
                <a:moveTo>
                  <a:pt x="1005116" y="318160"/>
                </a:moveTo>
                <a:lnTo>
                  <a:pt x="646442" y="318160"/>
                </a:lnTo>
                <a:lnTo>
                  <a:pt x="694499" y="345592"/>
                </a:lnTo>
                <a:lnTo>
                  <a:pt x="542785" y="433425"/>
                </a:lnTo>
                <a:lnTo>
                  <a:pt x="542785" y="459943"/>
                </a:lnTo>
                <a:lnTo>
                  <a:pt x="501357" y="483133"/>
                </a:lnTo>
                <a:lnTo>
                  <a:pt x="845299" y="483133"/>
                </a:lnTo>
                <a:lnTo>
                  <a:pt x="845299" y="442442"/>
                </a:lnTo>
                <a:lnTo>
                  <a:pt x="972233" y="442442"/>
                </a:lnTo>
                <a:lnTo>
                  <a:pt x="1005116" y="423481"/>
                </a:lnTo>
                <a:lnTo>
                  <a:pt x="1005116" y="318160"/>
                </a:lnTo>
                <a:close/>
              </a:path>
              <a:path w="1005204" h="727710">
                <a:moveTo>
                  <a:pt x="972233" y="442442"/>
                </a:moveTo>
                <a:lnTo>
                  <a:pt x="845299" y="442442"/>
                </a:lnTo>
                <a:lnTo>
                  <a:pt x="909002" y="478904"/>
                </a:lnTo>
                <a:lnTo>
                  <a:pt x="972233" y="442442"/>
                </a:lnTo>
                <a:close/>
              </a:path>
              <a:path w="1005204" h="727710">
                <a:moveTo>
                  <a:pt x="367131" y="405257"/>
                </a:moveTo>
                <a:lnTo>
                  <a:pt x="343941" y="418515"/>
                </a:lnTo>
                <a:lnTo>
                  <a:pt x="389984" y="418515"/>
                </a:lnTo>
                <a:lnTo>
                  <a:pt x="367131" y="405257"/>
                </a:lnTo>
                <a:close/>
              </a:path>
              <a:path w="1005204" h="727710">
                <a:moveTo>
                  <a:pt x="965100" y="253542"/>
                </a:moveTo>
                <a:lnTo>
                  <a:pt x="519582" y="253542"/>
                </a:lnTo>
                <a:lnTo>
                  <a:pt x="638162" y="322402"/>
                </a:lnTo>
                <a:lnTo>
                  <a:pt x="646442" y="318160"/>
                </a:lnTo>
                <a:lnTo>
                  <a:pt x="1005116" y="318160"/>
                </a:lnTo>
                <a:lnTo>
                  <a:pt x="1005116" y="276733"/>
                </a:lnTo>
                <a:lnTo>
                  <a:pt x="965100" y="253542"/>
                </a:lnTo>
                <a:close/>
              </a:path>
              <a:path w="1005204" h="727710">
                <a:moveTo>
                  <a:pt x="367868" y="92798"/>
                </a:moveTo>
                <a:lnTo>
                  <a:pt x="160731" y="212115"/>
                </a:lnTo>
                <a:lnTo>
                  <a:pt x="160731" y="285940"/>
                </a:lnTo>
                <a:lnTo>
                  <a:pt x="463245" y="285940"/>
                </a:lnTo>
                <a:lnTo>
                  <a:pt x="519582" y="253542"/>
                </a:lnTo>
                <a:lnTo>
                  <a:pt x="965100" y="253542"/>
                </a:lnTo>
                <a:lnTo>
                  <a:pt x="820857" y="169951"/>
                </a:lnTo>
                <a:lnTo>
                  <a:pt x="774776" y="169951"/>
                </a:lnTo>
                <a:lnTo>
                  <a:pt x="734275" y="146748"/>
                </a:lnTo>
                <a:lnTo>
                  <a:pt x="734275" y="120053"/>
                </a:lnTo>
                <a:lnTo>
                  <a:pt x="710020" y="106057"/>
                </a:lnTo>
                <a:lnTo>
                  <a:pt x="391071" y="106057"/>
                </a:lnTo>
                <a:lnTo>
                  <a:pt x="367868" y="92798"/>
                </a:lnTo>
                <a:close/>
              </a:path>
              <a:path w="1005204" h="727710">
                <a:moveTo>
                  <a:pt x="797979" y="156692"/>
                </a:moveTo>
                <a:lnTo>
                  <a:pt x="774776" y="169951"/>
                </a:lnTo>
                <a:lnTo>
                  <a:pt x="820857" y="169951"/>
                </a:lnTo>
                <a:lnTo>
                  <a:pt x="797979" y="156692"/>
                </a:lnTo>
                <a:close/>
              </a:path>
              <a:path w="1005204" h="727710">
                <a:moveTo>
                  <a:pt x="526211" y="0"/>
                </a:moveTo>
                <a:lnTo>
                  <a:pt x="430834" y="55422"/>
                </a:lnTo>
                <a:lnTo>
                  <a:pt x="430834" y="82854"/>
                </a:lnTo>
                <a:lnTo>
                  <a:pt x="391071" y="106057"/>
                </a:lnTo>
                <a:lnTo>
                  <a:pt x="710020" y="106057"/>
                </a:lnTo>
                <a:lnTo>
                  <a:pt x="526211" y="0"/>
                </a:lnTo>
                <a:close/>
              </a:path>
            </a:pathLst>
          </a:custGeom>
          <a:solidFill>
            <a:srgbClr val="84D3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703198" y="4130169"/>
            <a:ext cx="1228090" cy="748665"/>
          </a:xfrm>
          <a:custGeom>
            <a:avLst/>
            <a:gdLst/>
            <a:ahLst/>
            <a:cxnLst/>
            <a:rect l="l" t="t" r="r" b="b"/>
            <a:pathLst>
              <a:path w="1228090" h="748664">
                <a:moveTo>
                  <a:pt x="916427" y="640372"/>
                </a:moveTo>
                <a:lnTo>
                  <a:pt x="582002" y="640372"/>
                </a:lnTo>
                <a:lnTo>
                  <a:pt x="618096" y="715860"/>
                </a:lnTo>
                <a:lnTo>
                  <a:pt x="672782" y="748271"/>
                </a:lnTo>
                <a:lnTo>
                  <a:pt x="779195" y="686765"/>
                </a:lnTo>
                <a:lnTo>
                  <a:pt x="835970" y="686765"/>
                </a:lnTo>
                <a:lnTo>
                  <a:pt x="916427" y="640372"/>
                </a:lnTo>
                <a:close/>
              </a:path>
              <a:path w="1228090" h="748664">
                <a:moveTo>
                  <a:pt x="835970" y="686765"/>
                </a:moveTo>
                <a:lnTo>
                  <a:pt x="779195" y="686765"/>
                </a:lnTo>
                <a:lnTo>
                  <a:pt x="832777" y="688606"/>
                </a:lnTo>
                <a:lnTo>
                  <a:pt x="835970" y="686765"/>
                </a:lnTo>
                <a:close/>
              </a:path>
              <a:path w="1228090" h="748664">
                <a:moveTo>
                  <a:pt x="207136" y="37198"/>
                </a:moveTo>
                <a:lnTo>
                  <a:pt x="79540" y="111023"/>
                </a:lnTo>
                <a:lnTo>
                  <a:pt x="79540" y="258508"/>
                </a:lnTo>
                <a:lnTo>
                  <a:pt x="0" y="303987"/>
                </a:lnTo>
                <a:lnTo>
                  <a:pt x="0" y="359587"/>
                </a:lnTo>
                <a:lnTo>
                  <a:pt x="534504" y="667804"/>
                </a:lnTo>
                <a:lnTo>
                  <a:pt x="582002" y="640372"/>
                </a:lnTo>
                <a:lnTo>
                  <a:pt x="916427" y="640372"/>
                </a:lnTo>
                <a:lnTo>
                  <a:pt x="987941" y="599135"/>
                </a:lnTo>
                <a:lnTo>
                  <a:pt x="701865" y="599135"/>
                </a:lnTo>
                <a:lnTo>
                  <a:pt x="589927" y="534504"/>
                </a:lnTo>
                <a:lnTo>
                  <a:pt x="669467" y="488099"/>
                </a:lnTo>
                <a:lnTo>
                  <a:pt x="1180503" y="488099"/>
                </a:lnTo>
                <a:lnTo>
                  <a:pt x="1228077" y="460667"/>
                </a:lnTo>
                <a:lnTo>
                  <a:pt x="909002" y="460667"/>
                </a:lnTo>
                <a:lnTo>
                  <a:pt x="829462" y="414273"/>
                </a:lnTo>
                <a:lnTo>
                  <a:pt x="893008" y="377812"/>
                </a:lnTo>
                <a:lnTo>
                  <a:pt x="286677" y="377812"/>
                </a:lnTo>
                <a:lnTo>
                  <a:pt x="222973" y="341363"/>
                </a:lnTo>
                <a:lnTo>
                  <a:pt x="303250" y="294957"/>
                </a:lnTo>
                <a:lnTo>
                  <a:pt x="1036878" y="294957"/>
                </a:lnTo>
                <a:lnTo>
                  <a:pt x="1020937" y="285762"/>
                </a:lnTo>
                <a:lnTo>
                  <a:pt x="605751" y="285762"/>
                </a:lnTo>
                <a:lnTo>
                  <a:pt x="589927" y="276732"/>
                </a:lnTo>
                <a:lnTo>
                  <a:pt x="589927" y="258508"/>
                </a:lnTo>
                <a:lnTo>
                  <a:pt x="510387" y="212102"/>
                </a:lnTo>
                <a:lnTo>
                  <a:pt x="605751" y="156502"/>
                </a:lnTo>
                <a:lnTo>
                  <a:pt x="828765" y="156502"/>
                </a:lnTo>
                <a:lnTo>
                  <a:pt x="781675" y="129260"/>
                </a:lnTo>
                <a:lnTo>
                  <a:pt x="303250" y="129260"/>
                </a:lnTo>
                <a:lnTo>
                  <a:pt x="303250" y="92798"/>
                </a:lnTo>
                <a:lnTo>
                  <a:pt x="207136" y="37198"/>
                </a:lnTo>
                <a:close/>
              </a:path>
              <a:path w="1228090" h="748664">
                <a:moveTo>
                  <a:pt x="1180503" y="488099"/>
                </a:moveTo>
                <a:lnTo>
                  <a:pt x="669467" y="488099"/>
                </a:lnTo>
                <a:lnTo>
                  <a:pt x="717511" y="516280"/>
                </a:lnTo>
                <a:lnTo>
                  <a:pt x="701865" y="525297"/>
                </a:lnTo>
                <a:lnTo>
                  <a:pt x="701865" y="599135"/>
                </a:lnTo>
                <a:lnTo>
                  <a:pt x="987941" y="599135"/>
                </a:lnTo>
                <a:lnTo>
                  <a:pt x="1180503" y="488099"/>
                </a:lnTo>
                <a:close/>
              </a:path>
              <a:path w="1228090" h="748664">
                <a:moveTo>
                  <a:pt x="1133292" y="350570"/>
                </a:moveTo>
                <a:lnTo>
                  <a:pt x="940485" y="350570"/>
                </a:lnTo>
                <a:lnTo>
                  <a:pt x="1020952" y="396049"/>
                </a:lnTo>
                <a:lnTo>
                  <a:pt x="909002" y="460667"/>
                </a:lnTo>
                <a:lnTo>
                  <a:pt x="1228077" y="460667"/>
                </a:lnTo>
                <a:lnTo>
                  <a:pt x="1228077" y="405244"/>
                </a:lnTo>
                <a:lnTo>
                  <a:pt x="1133292" y="350570"/>
                </a:lnTo>
                <a:close/>
              </a:path>
              <a:path w="1228090" h="748664">
                <a:moveTo>
                  <a:pt x="1036878" y="294957"/>
                </a:moveTo>
                <a:lnTo>
                  <a:pt x="303250" y="294957"/>
                </a:lnTo>
                <a:lnTo>
                  <a:pt x="319087" y="303987"/>
                </a:lnTo>
                <a:lnTo>
                  <a:pt x="286677" y="322211"/>
                </a:lnTo>
                <a:lnTo>
                  <a:pt x="286677" y="377812"/>
                </a:lnTo>
                <a:lnTo>
                  <a:pt x="893008" y="377812"/>
                </a:lnTo>
                <a:lnTo>
                  <a:pt x="940485" y="350570"/>
                </a:lnTo>
                <a:lnTo>
                  <a:pt x="1133292" y="350570"/>
                </a:lnTo>
                <a:lnTo>
                  <a:pt x="1036878" y="294957"/>
                </a:lnTo>
                <a:close/>
              </a:path>
              <a:path w="1228090" h="748664">
                <a:moveTo>
                  <a:pt x="828765" y="156502"/>
                </a:moveTo>
                <a:lnTo>
                  <a:pt x="605751" y="156502"/>
                </a:lnTo>
                <a:lnTo>
                  <a:pt x="653808" y="184670"/>
                </a:lnTo>
                <a:lnTo>
                  <a:pt x="605751" y="212102"/>
                </a:lnTo>
                <a:lnTo>
                  <a:pt x="605751" y="285762"/>
                </a:lnTo>
                <a:lnTo>
                  <a:pt x="1020937" y="285762"/>
                </a:lnTo>
                <a:lnTo>
                  <a:pt x="940485" y="239356"/>
                </a:lnTo>
                <a:lnTo>
                  <a:pt x="940485" y="221132"/>
                </a:lnTo>
                <a:lnTo>
                  <a:pt x="828765" y="156502"/>
                </a:lnTo>
                <a:close/>
              </a:path>
              <a:path w="1228090" h="748664">
                <a:moveTo>
                  <a:pt x="526211" y="0"/>
                </a:moveTo>
                <a:lnTo>
                  <a:pt x="303250" y="129260"/>
                </a:lnTo>
                <a:lnTo>
                  <a:pt x="749922" y="129260"/>
                </a:lnTo>
                <a:lnTo>
                  <a:pt x="526211" y="0"/>
                </a:lnTo>
                <a:close/>
              </a:path>
              <a:path w="1228090" h="748664">
                <a:moveTo>
                  <a:pt x="765759" y="120053"/>
                </a:moveTo>
                <a:lnTo>
                  <a:pt x="749922" y="129260"/>
                </a:lnTo>
                <a:lnTo>
                  <a:pt x="781675" y="129260"/>
                </a:lnTo>
                <a:lnTo>
                  <a:pt x="765759" y="120053"/>
                </a:lnTo>
                <a:close/>
              </a:path>
            </a:pathLst>
          </a:custGeom>
          <a:solidFill>
            <a:srgbClr val="84D3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714798" y="5534641"/>
            <a:ext cx="749935" cy="585470"/>
          </a:xfrm>
          <a:custGeom>
            <a:avLst/>
            <a:gdLst/>
            <a:ahLst/>
            <a:cxnLst/>
            <a:rect l="l" t="t" r="r" b="b"/>
            <a:pathLst>
              <a:path w="749934" h="585470">
                <a:moveTo>
                  <a:pt x="510387" y="0"/>
                </a:moveTo>
                <a:lnTo>
                  <a:pt x="0" y="294957"/>
                </a:lnTo>
                <a:lnTo>
                  <a:pt x="0" y="428447"/>
                </a:lnTo>
                <a:lnTo>
                  <a:pt x="31483" y="446671"/>
                </a:lnTo>
                <a:lnTo>
                  <a:pt x="31483" y="465823"/>
                </a:lnTo>
                <a:lnTo>
                  <a:pt x="238620" y="585127"/>
                </a:lnTo>
                <a:lnTo>
                  <a:pt x="718438" y="308216"/>
                </a:lnTo>
                <a:lnTo>
                  <a:pt x="718438" y="289991"/>
                </a:lnTo>
                <a:lnTo>
                  <a:pt x="749922" y="271754"/>
                </a:lnTo>
                <a:lnTo>
                  <a:pt x="749922" y="138455"/>
                </a:lnTo>
                <a:lnTo>
                  <a:pt x="510387" y="0"/>
                </a:lnTo>
                <a:close/>
              </a:path>
            </a:pathLst>
          </a:custGeom>
          <a:solidFill>
            <a:srgbClr val="84D3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900849" y="6128792"/>
            <a:ext cx="1228090" cy="764540"/>
          </a:xfrm>
          <a:custGeom>
            <a:avLst/>
            <a:gdLst/>
            <a:ahLst/>
            <a:cxnLst/>
            <a:rect l="l" t="t" r="r" b="b"/>
            <a:pathLst>
              <a:path w="1228090" h="764540">
                <a:moveTo>
                  <a:pt x="207136" y="36461"/>
                </a:moveTo>
                <a:lnTo>
                  <a:pt x="79540" y="110286"/>
                </a:lnTo>
                <a:lnTo>
                  <a:pt x="79540" y="257771"/>
                </a:lnTo>
                <a:lnTo>
                  <a:pt x="0" y="303250"/>
                </a:lnTo>
                <a:lnTo>
                  <a:pt x="0" y="358851"/>
                </a:lnTo>
                <a:lnTo>
                  <a:pt x="701865" y="764095"/>
                </a:lnTo>
                <a:lnTo>
                  <a:pt x="988524" y="598398"/>
                </a:lnTo>
                <a:lnTo>
                  <a:pt x="701865" y="598398"/>
                </a:lnTo>
                <a:lnTo>
                  <a:pt x="590105" y="533768"/>
                </a:lnTo>
                <a:lnTo>
                  <a:pt x="669645" y="488111"/>
                </a:lnTo>
                <a:lnTo>
                  <a:pt x="1179323" y="488111"/>
                </a:lnTo>
                <a:lnTo>
                  <a:pt x="1228077" y="459930"/>
                </a:lnTo>
                <a:lnTo>
                  <a:pt x="909002" y="459930"/>
                </a:lnTo>
                <a:lnTo>
                  <a:pt x="829462" y="414274"/>
                </a:lnTo>
                <a:lnTo>
                  <a:pt x="893888" y="377075"/>
                </a:lnTo>
                <a:lnTo>
                  <a:pt x="286677" y="377075"/>
                </a:lnTo>
                <a:lnTo>
                  <a:pt x="222973" y="340626"/>
                </a:lnTo>
                <a:lnTo>
                  <a:pt x="303250" y="294220"/>
                </a:lnTo>
                <a:lnTo>
                  <a:pt x="1035985" y="294220"/>
                </a:lnTo>
                <a:lnTo>
                  <a:pt x="1020078" y="285026"/>
                </a:lnTo>
                <a:lnTo>
                  <a:pt x="605751" y="285026"/>
                </a:lnTo>
                <a:lnTo>
                  <a:pt x="590105" y="275996"/>
                </a:lnTo>
                <a:lnTo>
                  <a:pt x="590105" y="257771"/>
                </a:lnTo>
                <a:lnTo>
                  <a:pt x="510565" y="211378"/>
                </a:lnTo>
                <a:lnTo>
                  <a:pt x="605751" y="156692"/>
                </a:lnTo>
                <a:lnTo>
                  <a:pt x="830705" y="156692"/>
                </a:lnTo>
                <a:lnTo>
                  <a:pt x="781758" y="128524"/>
                </a:lnTo>
                <a:lnTo>
                  <a:pt x="303250" y="128524"/>
                </a:lnTo>
                <a:lnTo>
                  <a:pt x="303250" y="92062"/>
                </a:lnTo>
                <a:lnTo>
                  <a:pt x="207136" y="36461"/>
                </a:lnTo>
                <a:close/>
              </a:path>
              <a:path w="1228090" h="764540">
                <a:moveTo>
                  <a:pt x="1179323" y="488111"/>
                </a:moveTo>
                <a:lnTo>
                  <a:pt x="669645" y="488111"/>
                </a:lnTo>
                <a:lnTo>
                  <a:pt x="717702" y="515543"/>
                </a:lnTo>
                <a:lnTo>
                  <a:pt x="701865" y="524560"/>
                </a:lnTo>
                <a:lnTo>
                  <a:pt x="701865" y="598398"/>
                </a:lnTo>
                <a:lnTo>
                  <a:pt x="988524" y="598398"/>
                </a:lnTo>
                <a:lnTo>
                  <a:pt x="1179323" y="488111"/>
                </a:lnTo>
                <a:close/>
              </a:path>
              <a:path w="1228090" h="764540">
                <a:moveTo>
                  <a:pt x="1131866" y="349643"/>
                </a:moveTo>
                <a:lnTo>
                  <a:pt x="941400" y="349643"/>
                </a:lnTo>
                <a:lnTo>
                  <a:pt x="1020940" y="396049"/>
                </a:lnTo>
                <a:lnTo>
                  <a:pt x="909002" y="459930"/>
                </a:lnTo>
                <a:lnTo>
                  <a:pt x="1228077" y="459930"/>
                </a:lnTo>
                <a:lnTo>
                  <a:pt x="1228077" y="405257"/>
                </a:lnTo>
                <a:lnTo>
                  <a:pt x="1131866" y="349643"/>
                </a:lnTo>
                <a:close/>
              </a:path>
              <a:path w="1228090" h="764540">
                <a:moveTo>
                  <a:pt x="1035985" y="294220"/>
                </a:moveTo>
                <a:lnTo>
                  <a:pt x="303250" y="294220"/>
                </a:lnTo>
                <a:lnTo>
                  <a:pt x="319074" y="303250"/>
                </a:lnTo>
                <a:lnTo>
                  <a:pt x="286677" y="322402"/>
                </a:lnTo>
                <a:lnTo>
                  <a:pt x="286677" y="377075"/>
                </a:lnTo>
                <a:lnTo>
                  <a:pt x="893888" y="377075"/>
                </a:lnTo>
                <a:lnTo>
                  <a:pt x="941400" y="349643"/>
                </a:lnTo>
                <a:lnTo>
                  <a:pt x="1131866" y="349643"/>
                </a:lnTo>
                <a:lnTo>
                  <a:pt x="1035985" y="294220"/>
                </a:lnTo>
                <a:close/>
              </a:path>
              <a:path w="1228090" h="764540">
                <a:moveTo>
                  <a:pt x="830705" y="156692"/>
                </a:moveTo>
                <a:lnTo>
                  <a:pt x="605751" y="156692"/>
                </a:lnTo>
                <a:lnTo>
                  <a:pt x="653808" y="183934"/>
                </a:lnTo>
                <a:lnTo>
                  <a:pt x="605751" y="211378"/>
                </a:lnTo>
                <a:lnTo>
                  <a:pt x="605751" y="285026"/>
                </a:lnTo>
                <a:lnTo>
                  <a:pt x="1020078" y="285026"/>
                </a:lnTo>
                <a:lnTo>
                  <a:pt x="941400" y="239547"/>
                </a:lnTo>
                <a:lnTo>
                  <a:pt x="941400" y="220395"/>
                </a:lnTo>
                <a:lnTo>
                  <a:pt x="830705" y="156692"/>
                </a:lnTo>
                <a:close/>
              </a:path>
              <a:path w="1228090" h="764540">
                <a:moveTo>
                  <a:pt x="526211" y="0"/>
                </a:moveTo>
                <a:lnTo>
                  <a:pt x="303250" y="128524"/>
                </a:lnTo>
                <a:lnTo>
                  <a:pt x="749922" y="128524"/>
                </a:lnTo>
                <a:lnTo>
                  <a:pt x="526211" y="0"/>
                </a:lnTo>
                <a:close/>
              </a:path>
              <a:path w="1228090" h="764540">
                <a:moveTo>
                  <a:pt x="765759" y="119316"/>
                </a:moveTo>
                <a:lnTo>
                  <a:pt x="749922" y="128524"/>
                </a:lnTo>
                <a:lnTo>
                  <a:pt x="781758" y="128524"/>
                </a:lnTo>
                <a:lnTo>
                  <a:pt x="765759" y="119316"/>
                </a:lnTo>
                <a:close/>
              </a:path>
            </a:pathLst>
          </a:custGeom>
          <a:solidFill>
            <a:srgbClr val="84D3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645658" y="5524699"/>
            <a:ext cx="749935" cy="586105"/>
          </a:xfrm>
          <a:custGeom>
            <a:avLst/>
            <a:gdLst/>
            <a:ahLst/>
            <a:cxnLst/>
            <a:rect l="l" t="t" r="r" b="b"/>
            <a:pathLst>
              <a:path w="749935" h="586104">
                <a:moveTo>
                  <a:pt x="510374" y="0"/>
                </a:moveTo>
                <a:lnTo>
                  <a:pt x="0" y="294957"/>
                </a:lnTo>
                <a:lnTo>
                  <a:pt x="0" y="429361"/>
                </a:lnTo>
                <a:lnTo>
                  <a:pt x="31483" y="447598"/>
                </a:lnTo>
                <a:lnTo>
                  <a:pt x="31483" y="465823"/>
                </a:lnTo>
                <a:lnTo>
                  <a:pt x="238620" y="585863"/>
                </a:lnTo>
                <a:lnTo>
                  <a:pt x="718438" y="309130"/>
                </a:lnTo>
                <a:lnTo>
                  <a:pt x="718438" y="290906"/>
                </a:lnTo>
                <a:lnTo>
                  <a:pt x="749922" y="272681"/>
                </a:lnTo>
                <a:lnTo>
                  <a:pt x="749922" y="138455"/>
                </a:lnTo>
                <a:lnTo>
                  <a:pt x="510374" y="0"/>
                </a:lnTo>
                <a:close/>
              </a:path>
            </a:pathLst>
          </a:custGeom>
          <a:solidFill>
            <a:srgbClr val="84D3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074148" y="5987017"/>
            <a:ext cx="321652" cy="1233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428033" y="5850223"/>
            <a:ext cx="552729" cy="6554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089015" y="5033097"/>
            <a:ext cx="1780082" cy="13689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916271" y="4601516"/>
            <a:ext cx="1214818" cy="74402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348033" y="5334137"/>
            <a:ext cx="675347" cy="51516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558765" y="5342237"/>
            <a:ext cx="103657" cy="9537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612567" y="4646998"/>
            <a:ext cx="445757" cy="44060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233644" y="5355492"/>
            <a:ext cx="760793" cy="57923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003591" y="4129066"/>
            <a:ext cx="4967050" cy="289378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668937" y="5251360"/>
            <a:ext cx="3253740" cy="1725930"/>
          </a:xfrm>
          <a:custGeom>
            <a:avLst/>
            <a:gdLst/>
            <a:ahLst/>
            <a:cxnLst/>
            <a:rect l="l" t="t" r="r" b="b"/>
            <a:pathLst>
              <a:path w="3253740" h="1725929">
                <a:moveTo>
                  <a:pt x="0" y="1725650"/>
                </a:moveTo>
                <a:lnTo>
                  <a:pt x="1639404" y="779487"/>
                </a:lnTo>
                <a:lnTo>
                  <a:pt x="2070303" y="683386"/>
                </a:lnTo>
                <a:lnTo>
                  <a:pt x="2993428" y="150558"/>
                </a:lnTo>
                <a:lnTo>
                  <a:pt x="3253219" y="0"/>
                </a:lnTo>
              </a:path>
            </a:pathLst>
          </a:custGeom>
          <a:ln w="18415">
            <a:solidFill>
              <a:srgbClr val="231F2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9937931" y="5223752"/>
            <a:ext cx="32384" cy="19050"/>
          </a:xfrm>
          <a:custGeom>
            <a:avLst/>
            <a:gdLst/>
            <a:ahLst/>
            <a:cxnLst/>
            <a:rect l="l" t="t" r="r" b="b"/>
            <a:pathLst>
              <a:path w="32384" h="19050">
                <a:moveTo>
                  <a:pt x="0" y="18465"/>
                </a:moveTo>
                <a:lnTo>
                  <a:pt x="31851" y="0"/>
                </a:lnTo>
              </a:path>
            </a:pathLst>
          </a:custGeom>
          <a:ln w="1841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9026373" y="4679171"/>
            <a:ext cx="32384" cy="18415"/>
          </a:xfrm>
          <a:custGeom>
            <a:avLst/>
            <a:gdLst/>
            <a:ahLst/>
            <a:cxnLst/>
            <a:rect l="l" t="t" r="r" b="b"/>
            <a:pathLst>
              <a:path w="32384" h="18414">
                <a:moveTo>
                  <a:pt x="31902" y="18389"/>
                </a:moveTo>
                <a:lnTo>
                  <a:pt x="0" y="0"/>
                </a:lnTo>
              </a:path>
            </a:pathLst>
          </a:custGeom>
          <a:ln w="1841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945160" y="4632328"/>
            <a:ext cx="58419" cy="33655"/>
          </a:xfrm>
          <a:custGeom>
            <a:avLst/>
            <a:gdLst/>
            <a:ahLst/>
            <a:cxnLst/>
            <a:rect l="l" t="t" r="r" b="b"/>
            <a:pathLst>
              <a:path w="58420" h="33654">
                <a:moveTo>
                  <a:pt x="58013" y="33451"/>
                </a:moveTo>
                <a:lnTo>
                  <a:pt x="0" y="0"/>
                </a:lnTo>
              </a:path>
            </a:pathLst>
          </a:custGeom>
          <a:ln w="18415">
            <a:solidFill>
              <a:srgbClr val="231F2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901657" y="4607245"/>
            <a:ext cx="32384" cy="18415"/>
          </a:xfrm>
          <a:custGeom>
            <a:avLst/>
            <a:gdLst/>
            <a:ahLst/>
            <a:cxnLst/>
            <a:rect l="l" t="t" r="r" b="b"/>
            <a:pathLst>
              <a:path w="32384" h="18414">
                <a:moveTo>
                  <a:pt x="31902" y="18389"/>
                </a:moveTo>
                <a:lnTo>
                  <a:pt x="0" y="0"/>
                </a:lnTo>
              </a:path>
            </a:pathLst>
          </a:custGeom>
          <a:ln w="1841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149672" y="4139679"/>
            <a:ext cx="32384" cy="19050"/>
          </a:xfrm>
          <a:custGeom>
            <a:avLst/>
            <a:gdLst/>
            <a:ahLst/>
            <a:cxnLst/>
            <a:rect l="l" t="t" r="r" b="b"/>
            <a:pathLst>
              <a:path w="32384" h="19050">
                <a:moveTo>
                  <a:pt x="31889" y="18427"/>
                </a:moveTo>
                <a:lnTo>
                  <a:pt x="0" y="0"/>
                </a:lnTo>
              </a:path>
            </a:pathLst>
          </a:custGeom>
          <a:ln w="1841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014782" y="4061716"/>
            <a:ext cx="96520" cy="55880"/>
          </a:xfrm>
          <a:custGeom>
            <a:avLst/>
            <a:gdLst/>
            <a:ahLst/>
            <a:cxnLst/>
            <a:rect l="l" t="t" r="r" b="b"/>
            <a:pathLst>
              <a:path w="96520" h="55879">
                <a:moveTo>
                  <a:pt x="96354" y="55689"/>
                </a:moveTo>
                <a:lnTo>
                  <a:pt x="0" y="0"/>
                </a:lnTo>
              </a:path>
            </a:pathLst>
          </a:custGeom>
          <a:ln w="18415">
            <a:solidFill>
              <a:srgbClr val="231F2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931742" y="4032151"/>
            <a:ext cx="64135" cy="19050"/>
          </a:xfrm>
          <a:custGeom>
            <a:avLst/>
            <a:gdLst/>
            <a:ahLst/>
            <a:cxnLst/>
            <a:rect l="l" t="t" r="r" b="b"/>
            <a:pathLst>
              <a:path w="64134" h="19050">
                <a:moveTo>
                  <a:pt x="63766" y="18427"/>
                </a:moveTo>
                <a:lnTo>
                  <a:pt x="31876" y="0"/>
                </a:lnTo>
                <a:lnTo>
                  <a:pt x="0" y="18427"/>
                </a:lnTo>
              </a:path>
            </a:pathLst>
          </a:custGeom>
          <a:ln w="1841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182980" y="4068221"/>
            <a:ext cx="718820" cy="415290"/>
          </a:xfrm>
          <a:custGeom>
            <a:avLst/>
            <a:gdLst/>
            <a:ahLst/>
            <a:cxnLst/>
            <a:rect l="l" t="t" r="r" b="b"/>
            <a:pathLst>
              <a:path w="718820" h="415289">
                <a:moveTo>
                  <a:pt x="718197" y="0"/>
                </a:moveTo>
                <a:lnTo>
                  <a:pt x="0" y="414820"/>
                </a:lnTo>
              </a:path>
            </a:pathLst>
          </a:custGeom>
          <a:ln w="18415">
            <a:solidFill>
              <a:srgbClr val="231F2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135803" y="4491868"/>
            <a:ext cx="32384" cy="18415"/>
          </a:xfrm>
          <a:custGeom>
            <a:avLst/>
            <a:gdLst/>
            <a:ahLst/>
            <a:cxnLst/>
            <a:rect l="l" t="t" r="r" b="b"/>
            <a:pathLst>
              <a:path w="32384" h="18414">
                <a:moveTo>
                  <a:pt x="31889" y="0"/>
                </a:moveTo>
                <a:lnTo>
                  <a:pt x="0" y="18415"/>
                </a:lnTo>
              </a:path>
            </a:pathLst>
          </a:custGeom>
          <a:ln w="1841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970501" y="4587348"/>
            <a:ext cx="32384" cy="18415"/>
          </a:xfrm>
          <a:custGeom>
            <a:avLst/>
            <a:gdLst/>
            <a:ahLst/>
            <a:cxnLst/>
            <a:rect l="l" t="t" r="r" b="b"/>
            <a:pathLst>
              <a:path w="32384" h="18414">
                <a:moveTo>
                  <a:pt x="31889" y="0"/>
                </a:moveTo>
                <a:lnTo>
                  <a:pt x="0" y="18389"/>
                </a:lnTo>
              </a:path>
            </a:pathLst>
          </a:custGeom>
          <a:ln w="1841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916219" y="4618666"/>
            <a:ext cx="32384" cy="18415"/>
          </a:xfrm>
          <a:custGeom>
            <a:avLst/>
            <a:gdLst/>
            <a:ahLst/>
            <a:cxnLst/>
            <a:rect l="l" t="t" r="r" b="b"/>
            <a:pathLst>
              <a:path w="32384" h="18414">
                <a:moveTo>
                  <a:pt x="31889" y="0"/>
                </a:moveTo>
                <a:lnTo>
                  <a:pt x="0" y="18389"/>
                </a:lnTo>
              </a:path>
            </a:pathLst>
          </a:custGeom>
          <a:ln w="1841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908758" y="4637068"/>
            <a:ext cx="7620" cy="6350"/>
          </a:xfrm>
          <a:custGeom>
            <a:avLst/>
            <a:gdLst/>
            <a:ahLst/>
            <a:cxnLst/>
            <a:rect l="l" t="t" r="r" b="b"/>
            <a:pathLst>
              <a:path w="7620" h="6350">
                <a:moveTo>
                  <a:pt x="7454" y="0"/>
                </a:moveTo>
                <a:lnTo>
                  <a:pt x="0" y="5803"/>
                </a:lnTo>
              </a:path>
            </a:pathLst>
          </a:custGeom>
          <a:ln w="18415">
            <a:solidFill>
              <a:srgbClr val="231F20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566338" y="5628964"/>
            <a:ext cx="36830" cy="21590"/>
          </a:xfrm>
          <a:custGeom>
            <a:avLst/>
            <a:gdLst/>
            <a:ahLst/>
            <a:cxnLst/>
            <a:rect l="l" t="t" r="r" b="b"/>
            <a:pathLst>
              <a:path w="36829" h="21589">
                <a:moveTo>
                  <a:pt x="36461" y="0"/>
                </a:moveTo>
                <a:lnTo>
                  <a:pt x="0" y="21539"/>
                </a:lnTo>
              </a:path>
            </a:pathLst>
          </a:custGeom>
          <a:ln w="18414">
            <a:solidFill>
              <a:srgbClr val="231F2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730422" y="6478472"/>
            <a:ext cx="191770" cy="110489"/>
          </a:xfrm>
          <a:custGeom>
            <a:avLst/>
            <a:gdLst/>
            <a:ahLst/>
            <a:cxnLst/>
            <a:rect l="l" t="t" r="r" b="b"/>
            <a:pathLst>
              <a:path w="191770" h="110490">
                <a:moveTo>
                  <a:pt x="79552" y="110210"/>
                </a:moveTo>
                <a:lnTo>
                  <a:pt x="0" y="64642"/>
                </a:lnTo>
                <a:lnTo>
                  <a:pt x="111861" y="0"/>
                </a:lnTo>
                <a:lnTo>
                  <a:pt x="191427" y="46418"/>
                </a:lnTo>
                <a:lnTo>
                  <a:pt x="79552" y="110210"/>
                </a:lnTo>
                <a:close/>
              </a:path>
            </a:pathLst>
          </a:custGeom>
          <a:ln w="1380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554297" y="5037446"/>
            <a:ext cx="1005205" cy="727710"/>
          </a:xfrm>
          <a:custGeom>
            <a:avLst/>
            <a:gdLst/>
            <a:ahLst/>
            <a:cxnLst/>
            <a:rect l="l" t="t" r="r" b="b"/>
            <a:pathLst>
              <a:path w="1005204" h="727710">
                <a:moveTo>
                  <a:pt x="734174" y="146672"/>
                </a:moveTo>
                <a:lnTo>
                  <a:pt x="734174" y="120154"/>
                </a:lnTo>
                <a:lnTo>
                  <a:pt x="526173" y="0"/>
                </a:lnTo>
                <a:lnTo>
                  <a:pt x="430885" y="55511"/>
                </a:lnTo>
                <a:lnTo>
                  <a:pt x="430885" y="82880"/>
                </a:lnTo>
                <a:lnTo>
                  <a:pt x="391109" y="106070"/>
                </a:lnTo>
                <a:lnTo>
                  <a:pt x="367906" y="92811"/>
                </a:lnTo>
                <a:lnTo>
                  <a:pt x="160756" y="212140"/>
                </a:lnTo>
                <a:lnTo>
                  <a:pt x="160756" y="285889"/>
                </a:lnTo>
                <a:lnTo>
                  <a:pt x="96100" y="248602"/>
                </a:lnTo>
                <a:lnTo>
                  <a:pt x="0" y="304114"/>
                </a:lnTo>
                <a:lnTo>
                  <a:pt x="0" y="451611"/>
                </a:lnTo>
                <a:lnTo>
                  <a:pt x="207975" y="570941"/>
                </a:lnTo>
                <a:lnTo>
                  <a:pt x="215430" y="566800"/>
                </a:lnTo>
                <a:lnTo>
                  <a:pt x="270967" y="599109"/>
                </a:lnTo>
                <a:lnTo>
                  <a:pt x="270967" y="608228"/>
                </a:lnTo>
                <a:lnTo>
                  <a:pt x="478942" y="727557"/>
                </a:lnTo>
                <a:lnTo>
                  <a:pt x="574243" y="672871"/>
                </a:lnTo>
                <a:lnTo>
                  <a:pt x="574243" y="662927"/>
                </a:lnTo>
                <a:lnTo>
                  <a:pt x="630593" y="631443"/>
                </a:lnTo>
                <a:lnTo>
                  <a:pt x="638047" y="635584"/>
                </a:lnTo>
                <a:lnTo>
                  <a:pt x="845210" y="516254"/>
                </a:lnTo>
                <a:lnTo>
                  <a:pt x="845210" y="442493"/>
                </a:lnTo>
                <a:lnTo>
                  <a:pt x="909015" y="478955"/>
                </a:lnTo>
                <a:lnTo>
                  <a:pt x="1005141" y="423443"/>
                </a:lnTo>
                <a:lnTo>
                  <a:pt x="1005141" y="276771"/>
                </a:lnTo>
                <a:lnTo>
                  <a:pt x="797966" y="156616"/>
                </a:lnTo>
                <a:lnTo>
                  <a:pt x="774776" y="169875"/>
                </a:lnTo>
                <a:lnTo>
                  <a:pt x="734174" y="146672"/>
                </a:lnTo>
              </a:path>
            </a:pathLst>
          </a:custGeom>
          <a:ln w="1380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857571" y="5291014"/>
            <a:ext cx="391160" cy="229870"/>
          </a:xfrm>
          <a:custGeom>
            <a:avLst/>
            <a:gdLst/>
            <a:ahLst/>
            <a:cxnLst/>
            <a:rect l="l" t="t" r="r" b="b"/>
            <a:pathLst>
              <a:path w="391159" h="229870">
                <a:moveTo>
                  <a:pt x="216280" y="0"/>
                </a:moveTo>
                <a:lnTo>
                  <a:pt x="334784" y="68783"/>
                </a:lnTo>
                <a:lnTo>
                  <a:pt x="343065" y="64630"/>
                </a:lnTo>
                <a:lnTo>
                  <a:pt x="391121" y="91986"/>
                </a:lnTo>
                <a:lnTo>
                  <a:pt x="239483" y="179806"/>
                </a:lnTo>
                <a:lnTo>
                  <a:pt x="239483" y="206324"/>
                </a:lnTo>
                <a:lnTo>
                  <a:pt x="198056" y="229539"/>
                </a:lnTo>
                <a:lnTo>
                  <a:pt x="63817" y="151638"/>
                </a:lnTo>
                <a:lnTo>
                  <a:pt x="40614" y="164896"/>
                </a:lnTo>
                <a:lnTo>
                  <a:pt x="0" y="141693"/>
                </a:lnTo>
                <a:lnTo>
                  <a:pt x="0" y="134239"/>
                </a:lnTo>
                <a:lnTo>
                  <a:pt x="159943" y="41427"/>
                </a:lnTo>
                <a:lnTo>
                  <a:pt x="159943" y="32308"/>
                </a:lnTo>
                <a:lnTo>
                  <a:pt x="216280" y="0"/>
                </a:lnTo>
              </a:path>
            </a:pathLst>
          </a:custGeom>
          <a:ln w="1380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714863" y="5534637"/>
            <a:ext cx="749935" cy="585470"/>
          </a:xfrm>
          <a:custGeom>
            <a:avLst/>
            <a:gdLst/>
            <a:ahLst/>
            <a:cxnLst/>
            <a:rect l="l" t="t" r="r" b="b"/>
            <a:pathLst>
              <a:path w="749934" h="585470">
                <a:moveTo>
                  <a:pt x="718439" y="290029"/>
                </a:moveTo>
                <a:lnTo>
                  <a:pt x="749922" y="271805"/>
                </a:lnTo>
                <a:lnTo>
                  <a:pt x="749922" y="138391"/>
                </a:lnTo>
                <a:lnTo>
                  <a:pt x="510438" y="0"/>
                </a:lnTo>
                <a:lnTo>
                  <a:pt x="0" y="294995"/>
                </a:lnTo>
                <a:lnTo>
                  <a:pt x="0" y="428409"/>
                </a:lnTo>
                <a:lnTo>
                  <a:pt x="31483" y="446646"/>
                </a:lnTo>
                <a:lnTo>
                  <a:pt x="31483" y="465696"/>
                </a:lnTo>
                <a:lnTo>
                  <a:pt x="238645" y="585025"/>
                </a:lnTo>
                <a:lnTo>
                  <a:pt x="718439" y="308254"/>
                </a:lnTo>
                <a:lnTo>
                  <a:pt x="718439" y="290029"/>
                </a:lnTo>
                <a:close/>
              </a:path>
            </a:pathLst>
          </a:custGeom>
          <a:ln w="1380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8038048" y="4899067"/>
            <a:ext cx="72390" cy="64769"/>
          </a:xfrm>
          <a:custGeom>
            <a:avLst/>
            <a:gdLst/>
            <a:ahLst/>
            <a:cxnLst/>
            <a:rect l="l" t="t" r="r" b="b"/>
            <a:pathLst>
              <a:path w="72390" h="64770">
                <a:moveTo>
                  <a:pt x="39763" y="64630"/>
                </a:moveTo>
                <a:lnTo>
                  <a:pt x="0" y="41427"/>
                </a:lnTo>
                <a:lnTo>
                  <a:pt x="72072" y="0"/>
                </a:lnTo>
                <a:lnTo>
                  <a:pt x="72072" y="46405"/>
                </a:lnTo>
                <a:lnTo>
                  <a:pt x="55511" y="37287"/>
                </a:lnTo>
                <a:lnTo>
                  <a:pt x="39763" y="46405"/>
                </a:lnTo>
                <a:lnTo>
                  <a:pt x="39763" y="64630"/>
                </a:lnTo>
              </a:path>
            </a:pathLst>
          </a:custGeom>
          <a:ln w="1380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8141618" y="5000986"/>
            <a:ext cx="12065" cy="12700"/>
          </a:xfrm>
          <a:custGeom>
            <a:avLst/>
            <a:gdLst/>
            <a:ahLst/>
            <a:cxnLst/>
            <a:rect l="l" t="t" r="r" b="b"/>
            <a:pathLst>
              <a:path w="12065" h="12700">
                <a:moveTo>
                  <a:pt x="0" y="0"/>
                </a:moveTo>
                <a:lnTo>
                  <a:pt x="11595" y="5803"/>
                </a:lnTo>
                <a:lnTo>
                  <a:pt x="0" y="12433"/>
                </a:lnTo>
                <a:lnTo>
                  <a:pt x="0" y="0"/>
                </a:lnTo>
                <a:close/>
              </a:path>
            </a:pathLst>
          </a:custGeom>
          <a:ln w="1380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8237728" y="4770427"/>
            <a:ext cx="138430" cy="133350"/>
          </a:xfrm>
          <a:custGeom>
            <a:avLst/>
            <a:gdLst/>
            <a:ahLst/>
            <a:cxnLst/>
            <a:rect l="l" t="t" r="r" b="b"/>
            <a:pathLst>
              <a:path w="138429" h="133350">
                <a:moveTo>
                  <a:pt x="83705" y="75603"/>
                </a:moveTo>
                <a:lnTo>
                  <a:pt x="95300" y="101282"/>
                </a:lnTo>
                <a:lnTo>
                  <a:pt x="95300" y="132778"/>
                </a:lnTo>
                <a:lnTo>
                  <a:pt x="138391" y="107911"/>
                </a:lnTo>
                <a:lnTo>
                  <a:pt x="83705" y="75603"/>
                </a:lnTo>
                <a:lnTo>
                  <a:pt x="47485" y="0"/>
                </a:lnTo>
                <a:lnTo>
                  <a:pt x="0" y="27546"/>
                </a:lnTo>
              </a:path>
            </a:pathLst>
          </a:custGeom>
          <a:ln w="1380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900942" y="6128775"/>
            <a:ext cx="1228090" cy="764540"/>
          </a:xfrm>
          <a:custGeom>
            <a:avLst/>
            <a:gdLst/>
            <a:ahLst/>
            <a:cxnLst/>
            <a:rect l="l" t="t" r="r" b="b"/>
            <a:pathLst>
              <a:path w="1228090" h="764540">
                <a:moveTo>
                  <a:pt x="303288" y="128447"/>
                </a:moveTo>
                <a:lnTo>
                  <a:pt x="303288" y="91986"/>
                </a:lnTo>
                <a:lnTo>
                  <a:pt x="207162" y="36461"/>
                </a:lnTo>
                <a:lnTo>
                  <a:pt x="79540" y="110223"/>
                </a:lnTo>
                <a:lnTo>
                  <a:pt x="79540" y="257721"/>
                </a:lnTo>
                <a:lnTo>
                  <a:pt x="0" y="303288"/>
                </a:lnTo>
                <a:lnTo>
                  <a:pt x="0" y="358813"/>
                </a:lnTo>
                <a:lnTo>
                  <a:pt x="701878" y="764031"/>
                </a:lnTo>
                <a:lnTo>
                  <a:pt x="1228064" y="459905"/>
                </a:lnTo>
                <a:lnTo>
                  <a:pt x="1228064" y="405218"/>
                </a:lnTo>
                <a:lnTo>
                  <a:pt x="941362" y="239496"/>
                </a:lnTo>
                <a:lnTo>
                  <a:pt x="941362" y="220433"/>
                </a:lnTo>
                <a:lnTo>
                  <a:pt x="765670" y="119329"/>
                </a:lnTo>
                <a:lnTo>
                  <a:pt x="749922" y="128447"/>
                </a:lnTo>
                <a:lnTo>
                  <a:pt x="526199" y="0"/>
                </a:lnTo>
                <a:lnTo>
                  <a:pt x="303288" y="128447"/>
                </a:lnTo>
              </a:path>
            </a:pathLst>
          </a:custGeom>
          <a:ln w="1380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123848" y="6422950"/>
            <a:ext cx="96520" cy="83185"/>
          </a:xfrm>
          <a:custGeom>
            <a:avLst/>
            <a:gdLst/>
            <a:ahLst/>
            <a:cxnLst/>
            <a:rect l="l" t="t" r="r" b="b"/>
            <a:pathLst>
              <a:path w="96520" h="83184">
                <a:moveTo>
                  <a:pt x="96126" y="9118"/>
                </a:moveTo>
                <a:lnTo>
                  <a:pt x="63817" y="28181"/>
                </a:lnTo>
                <a:lnTo>
                  <a:pt x="63817" y="82880"/>
                </a:lnTo>
                <a:lnTo>
                  <a:pt x="0" y="46405"/>
                </a:lnTo>
                <a:lnTo>
                  <a:pt x="80378" y="0"/>
                </a:lnTo>
                <a:lnTo>
                  <a:pt x="96126" y="9118"/>
                </a:lnTo>
                <a:close/>
              </a:path>
            </a:pathLst>
          </a:custGeom>
          <a:ln w="1380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411391" y="6285393"/>
            <a:ext cx="143510" cy="128905"/>
          </a:xfrm>
          <a:custGeom>
            <a:avLst/>
            <a:gdLst/>
            <a:ahLst/>
            <a:cxnLst/>
            <a:rect l="l" t="t" r="r" b="b"/>
            <a:pathLst>
              <a:path w="143509" h="128904">
                <a:moveTo>
                  <a:pt x="79552" y="119329"/>
                </a:moveTo>
                <a:lnTo>
                  <a:pt x="79552" y="101104"/>
                </a:lnTo>
                <a:lnTo>
                  <a:pt x="0" y="54698"/>
                </a:lnTo>
                <a:lnTo>
                  <a:pt x="95300" y="0"/>
                </a:lnTo>
                <a:lnTo>
                  <a:pt x="143344" y="27343"/>
                </a:lnTo>
                <a:lnTo>
                  <a:pt x="95300" y="54698"/>
                </a:lnTo>
                <a:lnTo>
                  <a:pt x="95300" y="128447"/>
                </a:lnTo>
                <a:lnTo>
                  <a:pt x="79552" y="119329"/>
                </a:lnTo>
                <a:close/>
              </a:path>
            </a:pathLst>
          </a:custGeom>
          <a:ln w="1380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490947" y="6616858"/>
            <a:ext cx="127635" cy="110489"/>
          </a:xfrm>
          <a:custGeom>
            <a:avLst/>
            <a:gdLst/>
            <a:ahLst/>
            <a:cxnLst/>
            <a:rect l="l" t="t" r="r" b="b"/>
            <a:pathLst>
              <a:path w="127634" h="110490">
                <a:moveTo>
                  <a:pt x="127609" y="27343"/>
                </a:moveTo>
                <a:lnTo>
                  <a:pt x="111861" y="36461"/>
                </a:lnTo>
                <a:lnTo>
                  <a:pt x="111861" y="110210"/>
                </a:lnTo>
                <a:lnTo>
                  <a:pt x="0" y="45567"/>
                </a:lnTo>
                <a:lnTo>
                  <a:pt x="79552" y="0"/>
                </a:lnTo>
                <a:lnTo>
                  <a:pt x="127609" y="27343"/>
                </a:lnTo>
                <a:close/>
              </a:path>
            </a:pathLst>
          </a:custGeom>
          <a:ln w="1380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9058939" y="4568436"/>
            <a:ext cx="911225" cy="791845"/>
          </a:xfrm>
          <a:custGeom>
            <a:avLst/>
            <a:gdLst/>
            <a:ahLst/>
            <a:cxnLst/>
            <a:rect l="l" t="t" r="r" b="b"/>
            <a:pathLst>
              <a:path w="911225" h="791845">
                <a:moveTo>
                  <a:pt x="321513" y="204673"/>
                </a:moveTo>
                <a:lnTo>
                  <a:pt x="321513" y="88658"/>
                </a:lnTo>
                <a:lnTo>
                  <a:pt x="168211" y="0"/>
                </a:lnTo>
                <a:lnTo>
                  <a:pt x="0" y="97777"/>
                </a:lnTo>
                <a:lnTo>
                  <a:pt x="0" y="401053"/>
                </a:lnTo>
                <a:lnTo>
                  <a:pt x="676186" y="791349"/>
                </a:lnTo>
                <a:lnTo>
                  <a:pt x="910678" y="655459"/>
                </a:lnTo>
                <a:lnTo>
                  <a:pt x="910678" y="471500"/>
                </a:lnTo>
                <a:lnTo>
                  <a:pt x="815390" y="415988"/>
                </a:lnTo>
                <a:lnTo>
                  <a:pt x="751586" y="453275"/>
                </a:lnTo>
                <a:lnTo>
                  <a:pt x="321513" y="204673"/>
                </a:lnTo>
                <a:close/>
              </a:path>
            </a:pathLst>
          </a:custGeom>
          <a:ln w="1380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214820" y="5603418"/>
            <a:ext cx="415290" cy="350520"/>
          </a:xfrm>
          <a:custGeom>
            <a:avLst/>
            <a:gdLst/>
            <a:ahLst/>
            <a:cxnLst/>
            <a:rect l="l" t="t" r="r" b="b"/>
            <a:pathLst>
              <a:path w="415289" h="350520">
                <a:moveTo>
                  <a:pt x="0" y="267652"/>
                </a:moveTo>
                <a:lnTo>
                  <a:pt x="144183" y="350519"/>
                </a:lnTo>
                <a:lnTo>
                  <a:pt x="415150" y="193916"/>
                </a:lnTo>
                <a:lnTo>
                  <a:pt x="415150" y="82867"/>
                </a:lnTo>
                <a:lnTo>
                  <a:pt x="271792" y="0"/>
                </a:lnTo>
                <a:lnTo>
                  <a:pt x="0" y="156603"/>
                </a:lnTo>
                <a:lnTo>
                  <a:pt x="0" y="267652"/>
                </a:lnTo>
              </a:path>
            </a:pathLst>
          </a:custGeom>
          <a:ln w="1380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937585" y="4734988"/>
            <a:ext cx="255270" cy="236220"/>
          </a:xfrm>
          <a:custGeom>
            <a:avLst/>
            <a:gdLst/>
            <a:ahLst/>
            <a:cxnLst/>
            <a:rect l="l" t="t" r="r" b="b"/>
            <a:pathLst>
              <a:path w="255270" h="236220">
                <a:moveTo>
                  <a:pt x="89496" y="96126"/>
                </a:moveTo>
                <a:lnTo>
                  <a:pt x="89496" y="83693"/>
                </a:lnTo>
                <a:lnTo>
                  <a:pt x="78727" y="77076"/>
                </a:lnTo>
                <a:lnTo>
                  <a:pt x="67957" y="83693"/>
                </a:lnTo>
                <a:lnTo>
                  <a:pt x="67957" y="108559"/>
                </a:lnTo>
                <a:lnTo>
                  <a:pt x="32321" y="129273"/>
                </a:lnTo>
                <a:lnTo>
                  <a:pt x="0" y="149148"/>
                </a:lnTo>
                <a:lnTo>
                  <a:pt x="0" y="199707"/>
                </a:lnTo>
                <a:lnTo>
                  <a:pt x="63817" y="236169"/>
                </a:lnTo>
                <a:lnTo>
                  <a:pt x="143357" y="190601"/>
                </a:lnTo>
                <a:lnTo>
                  <a:pt x="143357" y="139204"/>
                </a:lnTo>
                <a:lnTo>
                  <a:pt x="131749" y="119329"/>
                </a:lnTo>
                <a:lnTo>
                  <a:pt x="191427" y="153301"/>
                </a:lnTo>
                <a:lnTo>
                  <a:pt x="255219" y="116840"/>
                </a:lnTo>
                <a:lnTo>
                  <a:pt x="255219" y="66294"/>
                </a:lnTo>
                <a:lnTo>
                  <a:pt x="232854" y="52209"/>
                </a:lnTo>
                <a:lnTo>
                  <a:pt x="232854" y="27355"/>
                </a:lnTo>
                <a:lnTo>
                  <a:pt x="222084" y="20713"/>
                </a:lnTo>
                <a:lnTo>
                  <a:pt x="211315" y="27355"/>
                </a:lnTo>
                <a:lnTo>
                  <a:pt x="211315" y="38950"/>
                </a:lnTo>
                <a:lnTo>
                  <a:pt x="143357" y="0"/>
                </a:lnTo>
                <a:lnTo>
                  <a:pt x="111861" y="56362"/>
                </a:lnTo>
                <a:lnTo>
                  <a:pt x="111861" y="82867"/>
                </a:lnTo>
                <a:lnTo>
                  <a:pt x="89496" y="96126"/>
                </a:lnTo>
              </a:path>
            </a:pathLst>
          </a:custGeom>
          <a:ln w="1380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7719020" y="4634731"/>
            <a:ext cx="143510" cy="159385"/>
          </a:xfrm>
          <a:custGeom>
            <a:avLst/>
            <a:gdLst/>
            <a:ahLst/>
            <a:cxnLst/>
            <a:rect l="l" t="t" r="r" b="b"/>
            <a:pathLst>
              <a:path w="143509" h="159385">
                <a:moveTo>
                  <a:pt x="63792" y="159092"/>
                </a:moveTo>
                <a:lnTo>
                  <a:pt x="143344" y="112699"/>
                </a:lnTo>
                <a:lnTo>
                  <a:pt x="143344" y="62141"/>
                </a:lnTo>
                <a:lnTo>
                  <a:pt x="111848" y="5791"/>
                </a:lnTo>
                <a:lnTo>
                  <a:pt x="89471" y="18224"/>
                </a:lnTo>
                <a:lnTo>
                  <a:pt x="89471" y="5791"/>
                </a:lnTo>
                <a:lnTo>
                  <a:pt x="78701" y="0"/>
                </a:lnTo>
                <a:lnTo>
                  <a:pt x="67932" y="6629"/>
                </a:lnTo>
                <a:lnTo>
                  <a:pt x="67932" y="30645"/>
                </a:lnTo>
                <a:lnTo>
                  <a:pt x="32308" y="51358"/>
                </a:lnTo>
                <a:lnTo>
                  <a:pt x="0" y="71246"/>
                </a:lnTo>
                <a:lnTo>
                  <a:pt x="0" y="121805"/>
                </a:lnTo>
                <a:lnTo>
                  <a:pt x="63792" y="159092"/>
                </a:lnTo>
              </a:path>
            </a:pathLst>
          </a:custGeom>
          <a:ln w="1380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7225134" y="4457392"/>
            <a:ext cx="462915" cy="423545"/>
          </a:xfrm>
          <a:custGeom>
            <a:avLst/>
            <a:gdLst/>
            <a:ahLst/>
            <a:cxnLst/>
            <a:rect l="l" t="t" r="r" b="b"/>
            <a:pathLst>
              <a:path w="462915" h="423545">
                <a:moveTo>
                  <a:pt x="418465" y="297484"/>
                </a:moveTo>
                <a:lnTo>
                  <a:pt x="418465" y="309079"/>
                </a:lnTo>
                <a:lnTo>
                  <a:pt x="371233" y="282574"/>
                </a:lnTo>
                <a:lnTo>
                  <a:pt x="382003" y="275945"/>
                </a:lnTo>
                <a:lnTo>
                  <a:pt x="382003" y="193065"/>
                </a:lnTo>
                <a:lnTo>
                  <a:pt x="398576" y="202183"/>
                </a:lnTo>
                <a:lnTo>
                  <a:pt x="462381" y="165734"/>
                </a:lnTo>
                <a:lnTo>
                  <a:pt x="462381" y="115188"/>
                </a:lnTo>
                <a:lnTo>
                  <a:pt x="440004" y="101104"/>
                </a:lnTo>
                <a:lnTo>
                  <a:pt x="440004" y="76225"/>
                </a:lnTo>
                <a:lnTo>
                  <a:pt x="428409" y="69595"/>
                </a:lnTo>
                <a:lnTo>
                  <a:pt x="418465" y="76225"/>
                </a:lnTo>
                <a:lnTo>
                  <a:pt x="418465" y="88671"/>
                </a:lnTo>
                <a:lnTo>
                  <a:pt x="350520" y="49720"/>
                </a:lnTo>
                <a:lnTo>
                  <a:pt x="318198" y="106070"/>
                </a:lnTo>
                <a:lnTo>
                  <a:pt x="318198" y="128447"/>
                </a:lnTo>
                <a:lnTo>
                  <a:pt x="207149" y="64630"/>
                </a:lnTo>
                <a:lnTo>
                  <a:pt x="204660" y="69595"/>
                </a:lnTo>
                <a:lnTo>
                  <a:pt x="203009" y="67944"/>
                </a:lnTo>
                <a:lnTo>
                  <a:pt x="199694" y="70434"/>
                </a:lnTo>
                <a:lnTo>
                  <a:pt x="159092" y="0"/>
                </a:lnTo>
                <a:lnTo>
                  <a:pt x="47218" y="64630"/>
                </a:lnTo>
                <a:lnTo>
                  <a:pt x="0" y="91986"/>
                </a:lnTo>
                <a:lnTo>
                  <a:pt x="0" y="165734"/>
                </a:lnTo>
                <a:lnTo>
                  <a:pt x="95300" y="221246"/>
                </a:lnTo>
                <a:lnTo>
                  <a:pt x="159092" y="183959"/>
                </a:lnTo>
                <a:lnTo>
                  <a:pt x="159092" y="257721"/>
                </a:lnTo>
                <a:lnTo>
                  <a:pt x="286702" y="331457"/>
                </a:lnTo>
                <a:lnTo>
                  <a:pt x="329793" y="306603"/>
                </a:lnTo>
                <a:lnTo>
                  <a:pt x="318198" y="326478"/>
                </a:lnTo>
                <a:lnTo>
                  <a:pt x="318198" y="377875"/>
                </a:lnTo>
                <a:lnTo>
                  <a:pt x="398576" y="423443"/>
                </a:lnTo>
                <a:lnTo>
                  <a:pt x="462381" y="386981"/>
                </a:lnTo>
                <a:lnTo>
                  <a:pt x="462381" y="335597"/>
                </a:lnTo>
                <a:lnTo>
                  <a:pt x="440004" y="322338"/>
                </a:lnTo>
                <a:lnTo>
                  <a:pt x="440004" y="297484"/>
                </a:lnTo>
                <a:lnTo>
                  <a:pt x="428409" y="290855"/>
                </a:lnTo>
                <a:lnTo>
                  <a:pt x="418465" y="297484"/>
                </a:lnTo>
              </a:path>
            </a:pathLst>
          </a:custGeom>
          <a:ln w="1380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001392" y="4469818"/>
            <a:ext cx="143510" cy="153670"/>
          </a:xfrm>
          <a:custGeom>
            <a:avLst/>
            <a:gdLst/>
            <a:ahLst/>
            <a:cxnLst/>
            <a:rect l="l" t="t" r="r" b="b"/>
            <a:pathLst>
              <a:path w="143509" h="153670">
                <a:moveTo>
                  <a:pt x="0" y="116014"/>
                </a:moveTo>
                <a:lnTo>
                  <a:pt x="63792" y="153301"/>
                </a:lnTo>
                <a:lnTo>
                  <a:pt x="143357" y="106895"/>
                </a:lnTo>
                <a:lnTo>
                  <a:pt x="143357" y="56362"/>
                </a:lnTo>
                <a:lnTo>
                  <a:pt x="111874" y="0"/>
                </a:lnTo>
                <a:lnTo>
                  <a:pt x="32308" y="46418"/>
                </a:lnTo>
                <a:lnTo>
                  <a:pt x="0" y="65468"/>
                </a:lnTo>
                <a:lnTo>
                  <a:pt x="0" y="116014"/>
                </a:lnTo>
              </a:path>
            </a:pathLst>
          </a:custGeom>
          <a:ln w="1380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761914" y="4614001"/>
            <a:ext cx="255270" cy="274320"/>
          </a:xfrm>
          <a:custGeom>
            <a:avLst/>
            <a:gdLst/>
            <a:ahLst/>
            <a:cxnLst/>
            <a:rect l="l" t="t" r="r" b="b"/>
            <a:pathLst>
              <a:path w="255270" h="274320">
                <a:moveTo>
                  <a:pt x="0" y="228714"/>
                </a:moveTo>
                <a:lnTo>
                  <a:pt x="80391" y="274281"/>
                </a:lnTo>
                <a:lnTo>
                  <a:pt x="144183" y="237832"/>
                </a:lnTo>
                <a:lnTo>
                  <a:pt x="144183" y="211315"/>
                </a:lnTo>
                <a:lnTo>
                  <a:pt x="159931" y="221259"/>
                </a:lnTo>
                <a:lnTo>
                  <a:pt x="255231" y="165747"/>
                </a:lnTo>
                <a:lnTo>
                  <a:pt x="255231" y="91986"/>
                </a:lnTo>
                <a:lnTo>
                  <a:pt x="144183" y="27355"/>
                </a:lnTo>
                <a:lnTo>
                  <a:pt x="96126" y="0"/>
                </a:lnTo>
                <a:lnTo>
                  <a:pt x="48056" y="82867"/>
                </a:lnTo>
                <a:lnTo>
                  <a:pt x="48056" y="130098"/>
                </a:lnTo>
                <a:lnTo>
                  <a:pt x="32308" y="120980"/>
                </a:lnTo>
                <a:lnTo>
                  <a:pt x="0" y="177342"/>
                </a:lnTo>
                <a:lnTo>
                  <a:pt x="0" y="228714"/>
                </a:lnTo>
              </a:path>
            </a:pathLst>
          </a:custGeom>
          <a:ln w="1380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645722" y="5524695"/>
            <a:ext cx="749935" cy="586105"/>
          </a:xfrm>
          <a:custGeom>
            <a:avLst/>
            <a:gdLst/>
            <a:ahLst/>
            <a:cxnLst/>
            <a:rect l="l" t="t" r="r" b="b"/>
            <a:pathLst>
              <a:path w="749935" h="586104">
                <a:moveTo>
                  <a:pt x="718438" y="290855"/>
                </a:moveTo>
                <a:lnTo>
                  <a:pt x="749922" y="272630"/>
                </a:lnTo>
                <a:lnTo>
                  <a:pt x="749922" y="138391"/>
                </a:lnTo>
                <a:lnTo>
                  <a:pt x="510438" y="0"/>
                </a:lnTo>
                <a:lnTo>
                  <a:pt x="0" y="294995"/>
                </a:lnTo>
                <a:lnTo>
                  <a:pt x="0" y="429234"/>
                </a:lnTo>
                <a:lnTo>
                  <a:pt x="31483" y="447471"/>
                </a:lnTo>
                <a:lnTo>
                  <a:pt x="31483" y="465696"/>
                </a:lnTo>
                <a:lnTo>
                  <a:pt x="238658" y="585850"/>
                </a:lnTo>
                <a:lnTo>
                  <a:pt x="718438" y="309079"/>
                </a:lnTo>
                <a:lnTo>
                  <a:pt x="718438" y="290855"/>
                </a:lnTo>
                <a:close/>
              </a:path>
            </a:pathLst>
          </a:custGeom>
          <a:ln w="1380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496095" y="6157783"/>
            <a:ext cx="143510" cy="153670"/>
          </a:xfrm>
          <a:custGeom>
            <a:avLst/>
            <a:gdLst/>
            <a:ahLst/>
            <a:cxnLst/>
            <a:rect l="l" t="t" r="r" b="b"/>
            <a:pathLst>
              <a:path w="143509" h="153670">
                <a:moveTo>
                  <a:pt x="79552" y="153301"/>
                </a:moveTo>
                <a:lnTo>
                  <a:pt x="143344" y="116840"/>
                </a:lnTo>
                <a:lnTo>
                  <a:pt x="143344" y="65455"/>
                </a:lnTo>
                <a:lnTo>
                  <a:pt x="111036" y="46405"/>
                </a:lnTo>
                <a:lnTo>
                  <a:pt x="31496" y="0"/>
                </a:lnTo>
                <a:lnTo>
                  <a:pt x="0" y="56349"/>
                </a:lnTo>
                <a:lnTo>
                  <a:pt x="0" y="106908"/>
                </a:lnTo>
                <a:lnTo>
                  <a:pt x="79552" y="153301"/>
                </a:lnTo>
                <a:close/>
              </a:path>
            </a:pathLst>
          </a:custGeom>
          <a:ln w="1380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782812" y="5262854"/>
            <a:ext cx="415290" cy="349885"/>
          </a:xfrm>
          <a:custGeom>
            <a:avLst/>
            <a:gdLst/>
            <a:ahLst/>
            <a:cxnLst/>
            <a:rect l="l" t="t" r="r" b="b"/>
            <a:pathLst>
              <a:path w="415290" h="349885">
                <a:moveTo>
                  <a:pt x="0" y="193890"/>
                </a:moveTo>
                <a:lnTo>
                  <a:pt x="270967" y="349669"/>
                </a:lnTo>
                <a:lnTo>
                  <a:pt x="415150" y="266827"/>
                </a:lnTo>
                <a:lnTo>
                  <a:pt x="415150" y="156603"/>
                </a:lnTo>
                <a:lnTo>
                  <a:pt x="143357" y="0"/>
                </a:lnTo>
                <a:lnTo>
                  <a:pt x="0" y="82842"/>
                </a:lnTo>
                <a:lnTo>
                  <a:pt x="0" y="193890"/>
                </a:lnTo>
                <a:close/>
              </a:path>
            </a:pathLst>
          </a:custGeom>
          <a:ln w="1380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961615" y="5951448"/>
            <a:ext cx="263525" cy="223520"/>
          </a:xfrm>
          <a:custGeom>
            <a:avLst/>
            <a:gdLst/>
            <a:ahLst/>
            <a:cxnLst/>
            <a:rect l="l" t="t" r="r" b="b"/>
            <a:pathLst>
              <a:path w="263525" h="223520">
                <a:moveTo>
                  <a:pt x="79552" y="222910"/>
                </a:moveTo>
                <a:lnTo>
                  <a:pt x="143344" y="186448"/>
                </a:lnTo>
                <a:lnTo>
                  <a:pt x="143344" y="135890"/>
                </a:lnTo>
                <a:lnTo>
                  <a:pt x="183134" y="159118"/>
                </a:lnTo>
                <a:lnTo>
                  <a:pt x="263512" y="112699"/>
                </a:lnTo>
                <a:lnTo>
                  <a:pt x="263512" y="62153"/>
                </a:lnTo>
                <a:lnTo>
                  <a:pt x="231190" y="5791"/>
                </a:lnTo>
                <a:lnTo>
                  <a:pt x="208826" y="18237"/>
                </a:lnTo>
                <a:lnTo>
                  <a:pt x="208826" y="5791"/>
                </a:lnTo>
                <a:lnTo>
                  <a:pt x="198882" y="0"/>
                </a:lnTo>
                <a:lnTo>
                  <a:pt x="187286" y="6629"/>
                </a:lnTo>
                <a:lnTo>
                  <a:pt x="187286" y="30670"/>
                </a:lnTo>
                <a:lnTo>
                  <a:pt x="151650" y="51384"/>
                </a:lnTo>
                <a:lnTo>
                  <a:pt x="119316" y="71272"/>
                </a:lnTo>
                <a:lnTo>
                  <a:pt x="119316" y="120980"/>
                </a:lnTo>
                <a:lnTo>
                  <a:pt x="111861" y="116014"/>
                </a:lnTo>
                <a:lnTo>
                  <a:pt x="31496" y="70446"/>
                </a:lnTo>
                <a:lnTo>
                  <a:pt x="0" y="126784"/>
                </a:lnTo>
                <a:lnTo>
                  <a:pt x="0" y="177342"/>
                </a:lnTo>
                <a:lnTo>
                  <a:pt x="79552" y="222910"/>
                </a:lnTo>
                <a:close/>
              </a:path>
            </a:pathLst>
          </a:custGeom>
          <a:ln w="1380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6809990" y="6108070"/>
            <a:ext cx="143510" cy="158750"/>
          </a:xfrm>
          <a:custGeom>
            <a:avLst/>
            <a:gdLst/>
            <a:ahLst/>
            <a:cxnLst/>
            <a:rect l="l" t="t" r="r" b="b"/>
            <a:pathLst>
              <a:path w="143509" h="158750">
                <a:moveTo>
                  <a:pt x="63792" y="158267"/>
                </a:moveTo>
                <a:lnTo>
                  <a:pt x="143344" y="112699"/>
                </a:lnTo>
                <a:lnTo>
                  <a:pt x="143344" y="62141"/>
                </a:lnTo>
                <a:lnTo>
                  <a:pt x="111848" y="5803"/>
                </a:lnTo>
                <a:lnTo>
                  <a:pt x="89471" y="18224"/>
                </a:lnTo>
                <a:lnTo>
                  <a:pt x="89471" y="5803"/>
                </a:lnTo>
                <a:lnTo>
                  <a:pt x="78701" y="0"/>
                </a:lnTo>
                <a:lnTo>
                  <a:pt x="67932" y="6629"/>
                </a:lnTo>
                <a:lnTo>
                  <a:pt x="67932" y="30657"/>
                </a:lnTo>
                <a:lnTo>
                  <a:pt x="32308" y="51371"/>
                </a:lnTo>
                <a:lnTo>
                  <a:pt x="0" y="71246"/>
                </a:lnTo>
                <a:lnTo>
                  <a:pt x="0" y="121805"/>
                </a:lnTo>
                <a:lnTo>
                  <a:pt x="63792" y="158267"/>
                </a:lnTo>
                <a:close/>
              </a:path>
            </a:pathLst>
          </a:custGeom>
          <a:ln w="1380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658329" y="6011941"/>
            <a:ext cx="143510" cy="153670"/>
          </a:xfrm>
          <a:custGeom>
            <a:avLst/>
            <a:gdLst/>
            <a:ahLst/>
            <a:cxnLst/>
            <a:rect l="l" t="t" r="r" b="b"/>
            <a:pathLst>
              <a:path w="143509" h="153670">
                <a:moveTo>
                  <a:pt x="79552" y="153301"/>
                </a:moveTo>
                <a:lnTo>
                  <a:pt x="143344" y="116840"/>
                </a:lnTo>
                <a:lnTo>
                  <a:pt x="143344" y="66281"/>
                </a:lnTo>
                <a:lnTo>
                  <a:pt x="111861" y="46405"/>
                </a:lnTo>
                <a:lnTo>
                  <a:pt x="32321" y="0"/>
                </a:lnTo>
                <a:lnTo>
                  <a:pt x="0" y="57175"/>
                </a:lnTo>
                <a:lnTo>
                  <a:pt x="0" y="107734"/>
                </a:lnTo>
                <a:lnTo>
                  <a:pt x="79552" y="153301"/>
                </a:lnTo>
                <a:close/>
              </a:path>
            </a:pathLst>
          </a:custGeom>
          <a:ln w="1380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6770199" y="5929076"/>
            <a:ext cx="143510" cy="153670"/>
          </a:xfrm>
          <a:custGeom>
            <a:avLst/>
            <a:gdLst/>
            <a:ahLst/>
            <a:cxnLst/>
            <a:rect l="l" t="t" r="r" b="b"/>
            <a:pathLst>
              <a:path w="143509" h="153670">
                <a:moveTo>
                  <a:pt x="0" y="116839"/>
                </a:moveTo>
                <a:lnTo>
                  <a:pt x="63792" y="153301"/>
                </a:lnTo>
                <a:lnTo>
                  <a:pt x="143357" y="107721"/>
                </a:lnTo>
                <a:lnTo>
                  <a:pt x="143357" y="56362"/>
                </a:lnTo>
                <a:lnTo>
                  <a:pt x="111874" y="0"/>
                </a:lnTo>
                <a:lnTo>
                  <a:pt x="31483" y="46393"/>
                </a:lnTo>
                <a:lnTo>
                  <a:pt x="0" y="66293"/>
                </a:lnTo>
                <a:lnTo>
                  <a:pt x="0" y="116839"/>
                </a:lnTo>
              </a:path>
            </a:pathLst>
          </a:custGeom>
          <a:ln w="1380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7240871" y="6151989"/>
            <a:ext cx="143510" cy="159385"/>
          </a:xfrm>
          <a:custGeom>
            <a:avLst/>
            <a:gdLst/>
            <a:ahLst/>
            <a:cxnLst/>
            <a:rect l="l" t="t" r="r" b="b"/>
            <a:pathLst>
              <a:path w="143509" h="159385">
                <a:moveTo>
                  <a:pt x="89496" y="18224"/>
                </a:moveTo>
                <a:lnTo>
                  <a:pt x="89496" y="6629"/>
                </a:lnTo>
                <a:lnTo>
                  <a:pt x="78727" y="0"/>
                </a:lnTo>
                <a:lnTo>
                  <a:pt x="67119" y="6629"/>
                </a:lnTo>
                <a:lnTo>
                  <a:pt x="67119" y="31483"/>
                </a:lnTo>
                <a:lnTo>
                  <a:pt x="31496" y="52197"/>
                </a:lnTo>
                <a:lnTo>
                  <a:pt x="0" y="71247"/>
                </a:lnTo>
                <a:lnTo>
                  <a:pt x="0" y="122643"/>
                </a:lnTo>
                <a:lnTo>
                  <a:pt x="63817" y="159092"/>
                </a:lnTo>
                <a:lnTo>
                  <a:pt x="143357" y="112699"/>
                </a:lnTo>
                <a:lnTo>
                  <a:pt x="143357" y="62141"/>
                </a:lnTo>
                <a:lnTo>
                  <a:pt x="111861" y="5791"/>
                </a:lnTo>
                <a:lnTo>
                  <a:pt x="89496" y="18224"/>
                </a:lnTo>
              </a:path>
            </a:pathLst>
          </a:custGeom>
          <a:ln w="1380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7384229" y="6222418"/>
            <a:ext cx="143510" cy="153670"/>
          </a:xfrm>
          <a:custGeom>
            <a:avLst/>
            <a:gdLst/>
            <a:ahLst/>
            <a:cxnLst/>
            <a:rect l="l" t="t" r="r" b="b"/>
            <a:pathLst>
              <a:path w="143509" h="153670">
                <a:moveTo>
                  <a:pt x="79552" y="153301"/>
                </a:moveTo>
                <a:lnTo>
                  <a:pt x="143344" y="116014"/>
                </a:lnTo>
                <a:lnTo>
                  <a:pt x="143344" y="65455"/>
                </a:lnTo>
                <a:lnTo>
                  <a:pt x="111861" y="45567"/>
                </a:lnTo>
                <a:lnTo>
                  <a:pt x="31496" y="0"/>
                </a:lnTo>
                <a:lnTo>
                  <a:pt x="0" y="56349"/>
                </a:lnTo>
                <a:lnTo>
                  <a:pt x="0" y="106908"/>
                </a:lnTo>
                <a:lnTo>
                  <a:pt x="79552" y="153301"/>
                </a:lnTo>
                <a:close/>
              </a:path>
            </a:pathLst>
          </a:custGeom>
          <a:ln w="1380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033700" y="6257212"/>
            <a:ext cx="335280" cy="229235"/>
          </a:xfrm>
          <a:custGeom>
            <a:avLst/>
            <a:gdLst/>
            <a:ahLst/>
            <a:cxnLst/>
            <a:rect l="l" t="t" r="r" b="b"/>
            <a:pathLst>
              <a:path w="335279" h="229235">
                <a:moveTo>
                  <a:pt x="111048" y="221259"/>
                </a:moveTo>
                <a:lnTo>
                  <a:pt x="191439" y="174866"/>
                </a:lnTo>
                <a:lnTo>
                  <a:pt x="191439" y="192265"/>
                </a:lnTo>
                <a:lnTo>
                  <a:pt x="255231" y="228714"/>
                </a:lnTo>
                <a:lnTo>
                  <a:pt x="334797" y="183146"/>
                </a:lnTo>
                <a:lnTo>
                  <a:pt x="334797" y="131762"/>
                </a:lnTo>
                <a:lnTo>
                  <a:pt x="302463" y="75412"/>
                </a:lnTo>
                <a:lnTo>
                  <a:pt x="280924" y="88671"/>
                </a:lnTo>
                <a:lnTo>
                  <a:pt x="280924" y="76250"/>
                </a:lnTo>
                <a:lnTo>
                  <a:pt x="270141" y="69621"/>
                </a:lnTo>
                <a:lnTo>
                  <a:pt x="258546" y="76250"/>
                </a:lnTo>
                <a:lnTo>
                  <a:pt x="258546" y="101104"/>
                </a:lnTo>
                <a:lnTo>
                  <a:pt x="222923" y="121818"/>
                </a:lnTo>
                <a:lnTo>
                  <a:pt x="207175" y="131762"/>
                </a:lnTo>
                <a:lnTo>
                  <a:pt x="207175" y="91986"/>
                </a:lnTo>
                <a:lnTo>
                  <a:pt x="95300" y="28194"/>
                </a:lnTo>
                <a:lnTo>
                  <a:pt x="47256" y="0"/>
                </a:lnTo>
                <a:lnTo>
                  <a:pt x="0" y="82880"/>
                </a:lnTo>
                <a:lnTo>
                  <a:pt x="0" y="156629"/>
                </a:lnTo>
                <a:lnTo>
                  <a:pt x="111048" y="221259"/>
                </a:lnTo>
                <a:close/>
              </a:path>
            </a:pathLst>
          </a:custGeom>
          <a:ln w="1380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602631" y="5379680"/>
            <a:ext cx="415290" cy="349885"/>
          </a:xfrm>
          <a:custGeom>
            <a:avLst/>
            <a:gdLst/>
            <a:ahLst/>
            <a:cxnLst/>
            <a:rect l="l" t="t" r="r" b="b"/>
            <a:pathLst>
              <a:path w="415289" h="349885">
                <a:moveTo>
                  <a:pt x="0" y="266826"/>
                </a:moveTo>
                <a:lnTo>
                  <a:pt x="144183" y="349694"/>
                </a:lnTo>
                <a:lnTo>
                  <a:pt x="415150" y="193890"/>
                </a:lnTo>
                <a:lnTo>
                  <a:pt x="415150" y="82867"/>
                </a:lnTo>
                <a:lnTo>
                  <a:pt x="271792" y="0"/>
                </a:lnTo>
                <a:lnTo>
                  <a:pt x="0" y="156616"/>
                </a:lnTo>
                <a:lnTo>
                  <a:pt x="0" y="266826"/>
                </a:lnTo>
              </a:path>
            </a:pathLst>
          </a:custGeom>
          <a:ln w="1380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7073487" y="4922257"/>
            <a:ext cx="589280" cy="539115"/>
          </a:xfrm>
          <a:custGeom>
            <a:avLst/>
            <a:gdLst/>
            <a:ahLst/>
            <a:cxnLst/>
            <a:rect l="l" t="t" r="r" b="b"/>
            <a:pathLst>
              <a:path w="589279" h="539114">
                <a:moveTo>
                  <a:pt x="430898" y="492226"/>
                </a:moveTo>
                <a:lnTo>
                  <a:pt x="497179" y="530339"/>
                </a:lnTo>
                <a:lnTo>
                  <a:pt x="589165" y="477316"/>
                </a:lnTo>
                <a:lnTo>
                  <a:pt x="589165" y="403555"/>
                </a:lnTo>
                <a:lnTo>
                  <a:pt x="581710" y="398589"/>
                </a:lnTo>
                <a:lnTo>
                  <a:pt x="581710" y="203034"/>
                </a:lnTo>
                <a:lnTo>
                  <a:pt x="231203" y="0"/>
                </a:lnTo>
                <a:lnTo>
                  <a:pt x="127609" y="4965"/>
                </a:lnTo>
                <a:lnTo>
                  <a:pt x="24028" y="120154"/>
                </a:lnTo>
                <a:lnTo>
                  <a:pt x="24028" y="322364"/>
                </a:lnTo>
                <a:lnTo>
                  <a:pt x="31483" y="327329"/>
                </a:lnTo>
                <a:lnTo>
                  <a:pt x="31483" y="382015"/>
                </a:lnTo>
                <a:lnTo>
                  <a:pt x="19062" y="389470"/>
                </a:lnTo>
                <a:lnTo>
                  <a:pt x="19062" y="393611"/>
                </a:lnTo>
                <a:lnTo>
                  <a:pt x="14084" y="396100"/>
                </a:lnTo>
                <a:lnTo>
                  <a:pt x="14084" y="399414"/>
                </a:lnTo>
                <a:lnTo>
                  <a:pt x="9118" y="402729"/>
                </a:lnTo>
                <a:lnTo>
                  <a:pt x="9118" y="406044"/>
                </a:lnTo>
                <a:lnTo>
                  <a:pt x="4140" y="408520"/>
                </a:lnTo>
                <a:lnTo>
                  <a:pt x="4140" y="412673"/>
                </a:lnTo>
                <a:lnTo>
                  <a:pt x="0" y="415150"/>
                </a:lnTo>
                <a:lnTo>
                  <a:pt x="0" y="419303"/>
                </a:lnTo>
                <a:lnTo>
                  <a:pt x="207149" y="538619"/>
                </a:lnTo>
                <a:lnTo>
                  <a:pt x="270967" y="502170"/>
                </a:lnTo>
                <a:lnTo>
                  <a:pt x="302450" y="483107"/>
                </a:lnTo>
                <a:lnTo>
                  <a:pt x="374561" y="524535"/>
                </a:lnTo>
                <a:lnTo>
                  <a:pt x="430898" y="492226"/>
                </a:lnTo>
                <a:close/>
              </a:path>
            </a:pathLst>
          </a:custGeom>
          <a:ln w="1380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7116577" y="5603416"/>
            <a:ext cx="490855" cy="398780"/>
          </a:xfrm>
          <a:custGeom>
            <a:avLst/>
            <a:gdLst/>
            <a:ahLst/>
            <a:cxnLst/>
            <a:rect l="l" t="t" r="r" b="b"/>
            <a:pathLst>
              <a:path w="490854" h="398779">
                <a:moveTo>
                  <a:pt x="0" y="246938"/>
                </a:moveTo>
                <a:lnTo>
                  <a:pt x="82042" y="293331"/>
                </a:lnTo>
                <a:lnTo>
                  <a:pt x="165722" y="245287"/>
                </a:lnTo>
                <a:lnTo>
                  <a:pt x="217944" y="275107"/>
                </a:lnTo>
                <a:lnTo>
                  <a:pt x="182295" y="296646"/>
                </a:lnTo>
                <a:lnTo>
                  <a:pt x="182295" y="351358"/>
                </a:lnTo>
                <a:lnTo>
                  <a:pt x="263512" y="398576"/>
                </a:lnTo>
                <a:lnTo>
                  <a:pt x="347218" y="350520"/>
                </a:lnTo>
                <a:lnTo>
                  <a:pt x="490575" y="267652"/>
                </a:lnTo>
                <a:lnTo>
                  <a:pt x="490575" y="156603"/>
                </a:lnTo>
                <a:lnTo>
                  <a:pt x="219595" y="0"/>
                </a:lnTo>
                <a:lnTo>
                  <a:pt x="76238" y="82867"/>
                </a:lnTo>
                <a:lnTo>
                  <a:pt x="76238" y="147497"/>
                </a:lnTo>
                <a:lnTo>
                  <a:pt x="0" y="191427"/>
                </a:lnTo>
                <a:lnTo>
                  <a:pt x="0" y="246938"/>
                </a:lnTo>
                <a:close/>
              </a:path>
            </a:pathLst>
          </a:custGeom>
          <a:ln w="1380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5278635" y="5972178"/>
            <a:ext cx="510540" cy="368300"/>
          </a:xfrm>
          <a:custGeom>
            <a:avLst/>
            <a:gdLst/>
            <a:ahLst/>
            <a:cxnLst/>
            <a:rect l="l" t="t" r="r" b="b"/>
            <a:pathLst>
              <a:path w="510539" h="368300">
                <a:moveTo>
                  <a:pt x="335597" y="313220"/>
                </a:moveTo>
                <a:lnTo>
                  <a:pt x="430898" y="367906"/>
                </a:lnTo>
                <a:lnTo>
                  <a:pt x="510438" y="322338"/>
                </a:lnTo>
                <a:lnTo>
                  <a:pt x="510438" y="266827"/>
                </a:lnTo>
                <a:lnTo>
                  <a:pt x="415150" y="211289"/>
                </a:lnTo>
                <a:lnTo>
                  <a:pt x="415150" y="156603"/>
                </a:lnTo>
                <a:lnTo>
                  <a:pt x="144183" y="0"/>
                </a:lnTo>
                <a:lnTo>
                  <a:pt x="0" y="82854"/>
                </a:lnTo>
                <a:lnTo>
                  <a:pt x="0" y="193065"/>
                </a:lnTo>
                <a:lnTo>
                  <a:pt x="271805" y="349681"/>
                </a:lnTo>
                <a:lnTo>
                  <a:pt x="335597" y="313220"/>
                </a:lnTo>
              </a:path>
            </a:pathLst>
          </a:custGeom>
          <a:ln w="1380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6058389" y="4885807"/>
            <a:ext cx="847725" cy="643890"/>
          </a:xfrm>
          <a:custGeom>
            <a:avLst/>
            <a:gdLst/>
            <a:ahLst/>
            <a:cxnLst/>
            <a:rect l="l" t="t" r="r" b="b"/>
            <a:pathLst>
              <a:path w="847725" h="643889">
                <a:moveTo>
                  <a:pt x="0" y="571766"/>
                </a:moveTo>
                <a:lnTo>
                  <a:pt x="113525" y="637235"/>
                </a:lnTo>
                <a:lnTo>
                  <a:pt x="195554" y="589991"/>
                </a:lnTo>
                <a:lnTo>
                  <a:pt x="289191" y="643864"/>
                </a:lnTo>
                <a:lnTo>
                  <a:pt x="464870" y="542772"/>
                </a:lnTo>
                <a:lnTo>
                  <a:pt x="496366" y="560997"/>
                </a:lnTo>
                <a:lnTo>
                  <a:pt x="560171" y="598284"/>
                </a:lnTo>
                <a:lnTo>
                  <a:pt x="767334" y="478129"/>
                </a:lnTo>
                <a:lnTo>
                  <a:pt x="767334" y="474814"/>
                </a:lnTo>
                <a:lnTo>
                  <a:pt x="763193" y="472325"/>
                </a:lnTo>
                <a:lnTo>
                  <a:pt x="763193" y="468185"/>
                </a:lnTo>
                <a:lnTo>
                  <a:pt x="758202" y="465696"/>
                </a:lnTo>
                <a:lnTo>
                  <a:pt x="758202" y="461556"/>
                </a:lnTo>
                <a:lnTo>
                  <a:pt x="753237" y="459066"/>
                </a:lnTo>
                <a:lnTo>
                  <a:pt x="753237" y="455752"/>
                </a:lnTo>
                <a:lnTo>
                  <a:pt x="748258" y="452437"/>
                </a:lnTo>
                <a:lnTo>
                  <a:pt x="748258" y="449122"/>
                </a:lnTo>
                <a:lnTo>
                  <a:pt x="735838" y="441667"/>
                </a:lnTo>
                <a:lnTo>
                  <a:pt x="735838" y="386156"/>
                </a:lnTo>
                <a:lnTo>
                  <a:pt x="847712" y="322338"/>
                </a:lnTo>
                <a:lnTo>
                  <a:pt x="847712" y="119329"/>
                </a:lnTo>
                <a:lnTo>
                  <a:pt x="743292" y="4140"/>
                </a:lnTo>
                <a:lnTo>
                  <a:pt x="639724" y="0"/>
                </a:lnTo>
                <a:lnTo>
                  <a:pt x="464870" y="101104"/>
                </a:lnTo>
                <a:lnTo>
                  <a:pt x="432549" y="82867"/>
                </a:lnTo>
                <a:lnTo>
                  <a:pt x="416814" y="73736"/>
                </a:lnTo>
                <a:lnTo>
                  <a:pt x="401066" y="63792"/>
                </a:lnTo>
                <a:lnTo>
                  <a:pt x="297484" y="68770"/>
                </a:lnTo>
                <a:lnTo>
                  <a:pt x="193065" y="183959"/>
                </a:lnTo>
                <a:lnTo>
                  <a:pt x="193065" y="257708"/>
                </a:lnTo>
                <a:lnTo>
                  <a:pt x="82042" y="322338"/>
                </a:lnTo>
                <a:lnTo>
                  <a:pt x="82042" y="469011"/>
                </a:lnTo>
                <a:lnTo>
                  <a:pt x="0" y="516255"/>
                </a:lnTo>
                <a:lnTo>
                  <a:pt x="0" y="571766"/>
                </a:lnTo>
                <a:close/>
              </a:path>
            </a:pathLst>
          </a:custGeom>
          <a:ln w="1380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213704" y="4286687"/>
            <a:ext cx="143510" cy="129539"/>
          </a:xfrm>
          <a:custGeom>
            <a:avLst/>
            <a:gdLst/>
            <a:ahLst/>
            <a:cxnLst/>
            <a:rect l="l" t="t" r="r" b="b"/>
            <a:pathLst>
              <a:path w="143509" h="129539">
                <a:moveTo>
                  <a:pt x="95300" y="129273"/>
                </a:moveTo>
                <a:lnTo>
                  <a:pt x="79552" y="120154"/>
                </a:lnTo>
                <a:lnTo>
                  <a:pt x="79552" y="101930"/>
                </a:lnTo>
                <a:lnTo>
                  <a:pt x="0" y="55537"/>
                </a:lnTo>
                <a:lnTo>
                  <a:pt x="95300" y="0"/>
                </a:lnTo>
                <a:lnTo>
                  <a:pt x="143357" y="28168"/>
                </a:lnTo>
                <a:lnTo>
                  <a:pt x="95300" y="55537"/>
                </a:lnTo>
                <a:lnTo>
                  <a:pt x="95300" y="129273"/>
                </a:lnTo>
                <a:close/>
              </a:path>
            </a:pathLst>
          </a:custGeom>
          <a:ln w="1380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532738" y="4480593"/>
            <a:ext cx="191770" cy="110489"/>
          </a:xfrm>
          <a:custGeom>
            <a:avLst/>
            <a:gdLst/>
            <a:ahLst/>
            <a:cxnLst/>
            <a:rect l="l" t="t" r="r" b="b"/>
            <a:pathLst>
              <a:path w="191770" h="110489">
                <a:moveTo>
                  <a:pt x="79552" y="110210"/>
                </a:moveTo>
                <a:lnTo>
                  <a:pt x="0" y="63817"/>
                </a:lnTo>
                <a:lnTo>
                  <a:pt x="111036" y="0"/>
                </a:lnTo>
                <a:lnTo>
                  <a:pt x="191427" y="45580"/>
                </a:lnTo>
                <a:lnTo>
                  <a:pt x="79552" y="110210"/>
                </a:lnTo>
                <a:close/>
              </a:path>
            </a:pathLst>
          </a:custGeom>
          <a:ln w="1380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293255" y="4618153"/>
            <a:ext cx="127635" cy="111125"/>
          </a:xfrm>
          <a:custGeom>
            <a:avLst/>
            <a:gdLst/>
            <a:ahLst/>
            <a:cxnLst/>
            <a:rect l="l" t="t" r="r" b="b"/>
            <a:pathLst>
              <a:path w="127634" h="111125">
                <a:moveTo>
                  <a:pt x="111874" y="111036"/>
                </a:moveTo>
                <a:lnTo>
                  <a:pt x="0" y="46405"/>
                </a:lnTo>
                <a:lnTo>
                  <a:pt x="79565" y="0"/>
                </a:lnTo>
                <a:lnTo>
                  <a:pt x="127622" y="28168"/>
                </a:lnTo>
                <a:lnTo>
                  <a:pt x="111874" y="37299"/>
                </a:lnTo>
                <a:lnTo>
                  <a:pt x="111874" y="111036"/>
                </a:lnTo>
              </a:path>
            </a:pathLst>
          </a:custGeom>
          <a:ln w="1380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7926170" y="4425086"/>
            <a:ext cx="96520" cy="83185"/>
          </a:xfrm>
          <a:custGeom>
            <a:avLst/>
            <a:gdLst/>
            <a:ahLst/>
            <a:cxnLst/>
            <a:rect l="l" t="t" r="r" b="b"/>
            <a:pathLst>
              <a:path w="96520" h="83185">
                <a:moveTo>
                  <a:pt x="0" y="46393"/>
                </a:moveTo>
                <a:lnTo>
                  <a:pt x="80391" y="0"/>
                </a:lnTo>
                <a:lnTo>
                  <a:pt x="96126" y="9105"/>
                </a:lnTo>
                <a:lnTo>
                  <a:pt x="63792" y="27343"/>
                </a:lnTo>
                <a:lnTo>
                  <a:pt x="63792" y="82854"/>
                </a:lnTo>
                <a:lnTo>
                  <a:pt x="0" y="46393"/>
                </a:lnTo>
                <a:close/>
              </a:path>
            </a:pathLst>
          </a:custGeom>
          <a:ln w="1380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7703261" y="4130070"/>
            <a:ext cx="1228090" cy="1226185"/>
          </a:xfrm>
          <a:custGeom>
            <a:avLst/>
            <a:gdLst/>
            <a:ahLst/>
            <a:cxnLst/>
            <a:rect l="l" t="t" r="r" b="b"/>
            <a:pathLst>
              <a:path w="1228090" h="1226185">
                <a:moveTo>
                  <a:pt x="0" y="359638"/>
                </a:moveTo>
                <a:lnTo>
                  <a:pt x="534479" y="667892"/>
                </a:lnTo>
                <a:lnTo>
                  <a:pt x="454101" y="714311"/>
                </a:lnTo>
                <a:lnTo>
                  <a:pt x="406869" y="759879"/>
                </a:lnTo>
                <a:lnTo>
                  <a:pt x="406869" y="718451"/>
                </a:lnTo>
                <a:lnTo>
                  <a:pt x="374561" y="662089"/>
                </a:lnTo>
                <a:lnTo>
                  <a:pt x="353009" y="674522"/>
                </a:lnTo>
                <a:lnTo>
                  <a:pt x="353009" y="662927"/>
                </a:lnTo>
                <a:lnTo>
                  <a:pt x="342226" y="656297"/>
                </a:lnTo>
                <a:lnTo>
                  <a:pt x="330619" y="662927"/>
                </a:lnTo>
                <a:lnTo>
                  <a:pt x="330619" y="687781"/>
                </a:lnTo>
                <a:lnTo>
                  <a:pt x="294995" y="708507"/>
                </a:lnTo>
                <a:lnTo>
                  <a:pt x="263512" y="727570"/>
                </a:lnTo>
                <a:lnTo>
                  <a:pt x="263512" y="778103"/>
                </a:lnTo>
                <a:lnTo>
                  <a:pt x="275107" y="785558"/>
                </a:lnTo>
                <a:lnTo>
                  <a:pt x="255231" y="819530"/>
                </a:lnTo>
                <a:lnTo>
                  <a:pt x="232854" y="806272"/>
                </a:lnTo>
                <a:lnTo>
                  <a:pt x="232854" y="781418"/>
                </a:lnTo>
                <a:lnTo>
                  <a:pt x="222084" y="774788"/>
                </a:lnTo>
                <a:lnTo>
                  <a:pt x="211315" y="780592"/>
                </a:lnTo>
                <a:lnTo>
                  <a:pt x="211315" y="793026"/>
                </a:lnTo>
                <a:lnTo>
                  <a:pt x="143357" y="754075"/>
                </a:lnTo>
                <a:lnTo>
                  <a:pt x="143357" y="741654"/>
                </a:lnTo>
                <a:lnTo>
                  <a:pt x="111874" y="685291"/>
                </a:lnTo>
                <a:lnTo>
                  <a:pt x="89496" y="697725"/>
                </a:lnTo>
                <a:lnTo>
                  <a:pt x="89496" y="685291"/>
                </a:lnTo>
                <a:lnTo>
                  <a:pt x="78727" y="679488"/>
                </a:lnTo>
                <a:lnTo>
                  <a:pt x="67106" y="686117"/>
                </a:lnTo>
                <a:lnTo>
                  <a:pt x="67106" y="710996"/>
                </a:lnTo>
                <a:lnTo>
                  <a:pt x="31483" y="730884"/>
                </a:lnTo>
                <a:lnTo>
                  <a:pt x="0" y="750760"/>
                </a:lnTo>
                <a:lnTo>
                  <a:pt x="0" y="801306"/>
                </a:lnTo>
                <a:lnTo>
                  <a:pt x="63792" y="838606"/>
                </a:lnTo>
                <a:lnTo>
                  <a:pt x="111874" y="810425"/>
                </a:lnTo>
                <a:lnTo>
                  <a:pt x="111874" y="860983"/>
                </a:lnTo>
                <a:lnTo>
                  <a:pt x="191414" y="907376"/>
                </a:lnTo>
                <a:lnTo>
                  <a:pt x="231203" y="884173"/>
                </a:lnTo>
                <a:lnTo>
                  <a:pt x="231203" y="934719"/>
                </a:lnTo>
                <a:lnTo>
                  <a:pt x="343065" y="999362"/>
                </a:lnTo>
                <a:lnTo>
                  <a:pt x="428409" y="949629"/>
                </a:lnTo>
                <a:lnTo>
                  <a:pt x="428409" y="1091336"/>
                </a:lnTo>
                <a:lnTo>
                  <a:pt x="635584" y="1211491"/>
                </a:lnTo>
                <a:lnTo>
                  <a:pt x="707669" y="1170063"/>
                </a:lnTo>
                <a:lnTo>
                  <a:pt x="739152" y="1188288"/>
                </a:lnTo>
                <a:lnTo>
                  <a:pt x="802970" y="1225575"/>
                </a:lnTo>
                <a:lnTo>
                  <a:pt x="1010945" y="1105420"/>
                </a:lnTo>
                <a:lnTo>
                  <a:pt x="1010945" y="1102105"/>
                </a:lnTo>
                <a:lnTo>
                  <a:pt x="1005979" y="1098791"/>
                </a:lnTo>
                <a:lnTo>
                  <a:pt x="1005979" y="1095476"/>
                </a:lnTo>
                <a:lnTo>
                  <a:pt x="1001001" y="1092987"/>
                </a:lnTo>
                <a:lnTo>
                  <a:pt x="1001001" y="1088847"/>
                </a:lnTo>
                <a:lnTo>
                  <a:pt x="996035" y="1086358"/>
                </a:lnTo>
                <a:lnTo>
                  <a:pt x="996035" y="1082217"/>
                </a:lnTo>
                <a:lnTo>
                  <a:pt x="991895" y="1079728"/>
                </a:lnTo>
                <a:lnTo>
                  <a:pt x="991895" y="1076413"/>
                </a:lnTo>
                <a:lnTo>
                  <a:pt x="978636" y="1068958"/>
                </a:lnTo>
                <a:lnTo>
                  <a:pt x="978636" y="1013447"/>
                </a:lnTo>
                <a:lnTo>
                  <a:pt x="986916" y="1009307"/>
                </a:lnTo>
                <a:lnTo>
                  <a:pt x="986916" y="806272"/>
                </a:lnTo>
                <a:lnTo>
                  <a:pt x="883335" y="691095"/>
                </a:lnTo>
                <a:lnTo>
                  <a:pt x="832789" y="688606"/>
                </a:lnTo>
                <a:lnTo>
                  <a:pt x="1228064" y="460743"/>
                </a:lnTo>
                <a:lnTo>
                  <a:pt x="1228064" y="405206"/>
                </a:lnTo>
                <a:lnTo>
                  <a:pt x="940523" y="239483"/>
                </a:lnTo>
                <a:lnTo>
                  <a:pt x="940523" y="221259"/>
                </a:lnTo>
                <a:lnTo>
                  <a:pt x="765683" y="120154"/>
                </a:lnTo>
                <a:lnTo>
                  <a:pt x="749922" y="129273"/>
                </a:lnTo>
                <a:lnTo>
                  <a:pt x="526199" y="0"/>
                </a:lnTo>
                <a:lnTo>
                  <a:pt x="303276" y="129273"/>
                </a:lnTo>
                <a:lnTo>
                  <a:pt x="303276" y="92811"/>
                </a:lnTo>
                <a:lnTo>
                  <a:pt x="207175" y="37299"/>
                </a:lnTo>
                <a:lnTo>
                  <a:pt x="79552" y="111036"/>
                </a:lnTo>
                <a:lnTo>
                  <a:pt x="79552" y="258533"/>
                </a:lnTo>
                <a:lnTo>
                  <a:pt x="0" y="304126"/>
                </a:lnTo>
                <a:lnTo>
                  <a:pt x="0" y="359638"/>
                </a:lnTo>
              </a:path>
            </a:pathLst>
          </a:custGeom>
          <a:ln w="1380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131091" y="5013402"/>
            <a:ext cx="10795" cy="66675"/>
          </a:xfrm>
          <a:custGeom>
            <a:avLst/>
            <a:gdLst/>
            <a:ahLst/>
            <a:cxnLst/>
            <a:rect l="l" t="t" r="r" b="b"/>
            <a:pathLst>
              <a:path w="10795" h="66675">
                <a:moveTo>
                  <a:pt x="584" y="66306"/>
                </a:moveTo>
                <a:lnTo>
                  <a:pt x="0" y="5626"/>
                </a:lnTo>
                <a:lnTo>
                  <a:pt x="10528" y="0"/>
                </a:lnTo>
              </a:path>
            </a:pathLst>
          </a:custGeom>
          <a:ln w="1380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153219" y="4903206"/>
            <a:ext cx="180340" cy="104139"/>
          </a:xfrm>
          <a:custGeom>
            <a:avLst/>
            <a:gdLst/>
            <a:ahLst/>
            <a:cxnLst/>
            <a:rect l="l" t="t" r="r" b="b"/>
            <a:pathLst>
              <a:path w="180340" h="104139">
                <a:moveTo>
                  <a:pt x="0" y="103581"/>
                </a:moveTo>
                <a:lnTo>
                  <a:pt x="179806" y="0"/>
                </a:lnTo>
              </a:path>
            </a:pathLst>
          </a:custGeom>
          <a:ln w="1380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376125" y="4816828"/>
            <a:ext cx="160020" cy="61594"/>
          </a:xfrm>
          <a:custGeom>
            <a:avLst/>
            <a:gdLst/>
            <a:ahLst/>
            <a:cxnLst/>
            <a:rect l="l" t="t" r="r" b="b"/>
            <a:pathLst>
              <a:path w="160020" h="61595">
                <a:moveTo>
                  <a:pt x="0" y="61518"/>
                </a:moveTo>
                <a:lnTo>
                  <a:pt x="106311" y="0"/>
                </a:lnTo>
                <a:lnTo>
                  <a:pt x="159931" y="1866"/>
                </a:lnTo>
              </a:path>
            </a:pathLst>
          </a:custGeom>
          <a:ln w="1380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 txBox="1">
            <a:spLocks noGrp="1"/>
          </p:cNvSpPr>
          <p:nvPr>
            <p:ph type="title"/>
          </p:nvPr>
        </p:nvSpPr>
        <p:spPr>
          <a:xfrm>
            <a:off x="5972214" y="336798"/>
            <a:ext cx="3300729" cy="647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0" dirty="0">
                <a:solidFill>
                  <a:srgbClr val="231F20"/>
                </a:solidFill>
              </a:rPr>
              <a:t>KUNNSKAPSBY</a:t>
            </a:r>
          </a:p>
        </p:txBody>
      </p:sp>
      <p:sp>
        <p:nvSpPr>
          <p:cNvPr id="95" name="object 95"/>
          <p:cNvSpPr/>
          <p:nvPr/>
        </p:nvSpPr>
        <p:spPr>
          <a:xfrm>
            <a:off x="13070095" y="10358564"/>
            <a:ext cx="563380" cy="21117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13712291" y="10402455"/>
            <a:ext cx="914954" cy="13127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1307852" y="10402455"/>
            <a:ext cx="1762238" cy="12340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11016005" y="10329468"/>
            <a:ext cx="249669" cy="24759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0" name="Picture 9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" y="0"/>
            <a:ext cx="15123458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26919" y="5227344"/>
            <a:ext cx="582930" cy="539115"/>
          </a:xfrm>
          <a:custGeom>
            <a:avLst/>
            <a:gdLst/>
            <a:ahLst/>
            <a:cxnLst/>
            <a:rect l="l" t="t" r="r" b="b"/>
            <a:pathLst>
              <a:path w="582929" h="539114">
                <a:moveTo>
                  <a:pt x="231254" y="0"/>
                </a:moveTo>
                <a:lnTo>
                  <a:pt x="202158" y="736"/>
                </a:lnTo>
                <a:lnTo>
                  <a:pt x="127596" y="4051"/>
                </a:lnTo>
                <a:lnTo>
                  <a:pt x="23939" y="119125"/>
                </a:lnTo>
                <a:lnTo>
                  <a:pt x="23939" y="321284"/>
                </a:lnTo>
                <a:lnTo>
                  <a:pt x="32219" y="326262"/>
                </a:lnTo>
                <a:lnTo>
                  <a:pt x="32219" y="381863"/>
                </a:lnTo>
                <a:lnTo>
                  <a:pt x="18961" y="389229"/>
                </a:lnTo>
                <a:lnTo>
                  <a:pt x="18961" y="392544"/>
                </a:lnTo>
                <a:lnTo>
                  <a:pt x="13995" y="395122"/>
                </a:lnTo>
                <a:lnTo>
                  <a:pt x="13995" y="399173"/>
                </a:lnTo>
                <a:lnTo>
                  <a:pt x="9944" y="401751"/>
                </a:lnTo>
                <a:lnTo>
                  <a:pt x="9944" y="405803"/>
                </a:lnTo>
                <a:lnTo>
                  <a:pt x="4965" y="408381"/>
                </a:lnTo>
                <a:lnTo>
                  <a:pt x="4965" y="411695"/>
                </a:lnTo>
                <a:lnTo>
                  <a:pt x="0" y="415010"/>
                </a:lnTo>
                <a:lnTo>
                  <a:pt x="0" y="418325"/>
                </a:lnTo>
                <a:lnTo>
                  <a:pt x="207137" y="538543"/>
                </a:lnTo>
                <a:lnTo>
                  <a:pt x="271018" y="501167"/>
                </a:lnTo>
                <a:lnTo>
                  <a:pt x="303250" y="482942"/>
                </a:lnTo>
                <a:lnTo>
                  <a:pt x="446184" y="482942"/>
                </a:lnTo>
                <a:lnTo>
                  <a:pt x="582549" y="404139"/>
                </a:lnTo>
                <a:lnTo>
                  <a:pt x="582549" y="203085"/>
                </a:lnTo>
                <a:lnTo>
                  <a:pt x="534504" y="174726"/>
                </a:lnTo>
                <a:lnTo>
                  <a:pt x="231254" y="0"/>
                </a:lnTo>
                <a:close/>
              </a:path>
              <a:path w="582929" h="539114">
                <a:moveTo>
                  <a:pt x="446184" y="482942"/>
                </a:moveTo>
                <a:lnTo>
                  <a:pt x="303250" y="482942"/>
                </a:lnTo>
                <a:lnTo>
                  <a:pt x="374497" y="524370"/>
                </a:lnTo>
                <a:lnTo>
                  <a:pt x="446184" y="482942"/>
                </a:lnTo>
                <a:close/>
              </a:path>
            </a:pathLst>
          </a:custGeom>
          <a:solidFill>
            <a:srgbClr val="E1BA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810372" y="5227342"/>
            <a:ext cx="813435" cy="1068070"/>
          </a:xfrm>
          <a:custGeom>
            <a:avLst/>
            <a:gdLst/>
            <a:ahLst/>
            <a:cxnLst/>
            <a:rect l="l" t="t" r="r" b="b"/>
            <a:pathLst>
              <a:path w="813434" h="1068070">
                <a:moveTo>
                  <a:pt x="366395" y="63703"/>
                </a:moveTo>
                <a:lnTo>
                  <a:pt x="262737" y="68681"/>
                </a:lnTo>
                <a:lnTo>
                  <a:pt x="159080" y="183756"/>
                </a:lnTo>
                <a:lnTo>
                  <a:pt x="159080" y="257581"/>
                </a:lnTo>
                <a:lnTo>
                  <a:pt x="47320" y="321284"/>
                </a:lnTo>
                <a:lnTo>
                  <a:pt x="47320" y="524370"/>
                </a:lnTo>
                <a:lnTo>
                  <a:pt x="97764" y="553465"/>
                </a:lnTo>
                <a:lnTo>
                  <a:pt x="0" y="662838"/>
                </a:lnTo>
                <a:lnTo>
                  <a:pt x="0" y="864996"/>
                </a:lnTo>
                <a:lnTo>
                  <a:pt x="350558" y="1067892"/>
                </a:lnTo>
                <a:lnTo>
                  <a:pt x="557695" y="947851"/>
                </a:lnTo>
                <a:lnTo>
                  <a:pt x="557695" y="864996"/>
                </a:lnTo>
                <a:lnTo>
                  <a:pt x="581812" y="850823"/>
                </a:lnTo>
                <a:lnTo>
                  <a:pt x="581812" y="847509"/>
                </a:lnTo>
                <a:lnTo>
                  <a:pt x="557695" y="833513"/>
                </a:lnTo>
                <a:lnTo>
                  <a:pt x="557695" y="745680"/>
                </a:lnTo>
                <a:lnTo>
                  <a:pt x="549414" y="740714"/>
                </a:lnTo>
                <a:lnTo>
                  <a:pt x="549414" y="666876"/>
                </a:lnTo>
                <a:lnTo>
                  <a:pt x="445935" y="551802"/>
                </a:lnTo>
                <a:lnTo>
                  <a:pt x="416839" y="550887"/>
                </a:lnTo>
                <a:lnTo>
                  <a:pt x="430098" y="542607"/>
                </a:lnTo>
                <a:lnTo>
                  <a:pt x="622001" y="542607"/>
                </a:lnTo>
                <a:lnTo>
                  <a:pt x="733348" y="477977"/>
                </a:lnTo>
                <a:lnTo>
                  <a:pt x="733348" y="474662"/>
                </a:lnTo>
                <a:lnTo>
                  <a:pt x="728370" y="472084"/>
                </a:lnTo>
                <a:lnTo>
                  <a:pt x="728370" y="468033"/>
                </a:lnTo>
                <a:lnTo>
                  <a:pt x="723404" y="465454"/>
                </a:lnTo>
                <a:lnTo>
                  <a:pt x="723404" y="461403"/>
                </a:lnTo>
                <a:lnTo>
                  <a:pt x="718439" y="458825"/>
                </a:lnTo>
                <a:lnTo>
                  <a:pt x="718439" y="455510"/>
                </a:lnTo>
                <a:lnTo>
                  <a:pt x="714387" y="452196"/>
                </a:lnTo>
                <a:lnTo>
                  <a:pt x="714387" y="448881"/>
                </a:lnTo>
                <a:lnTo>
                  <a:pt x="701128" y="441515"/>
                </a:lnTo>
                <a:lnTo>
                  <a:pt x="701128" y="385914"/>
                </a:lnTo>
                <a:lnTo>
                  <a:pt x="812888" y="321284"/>
                </a:lnTo>
                <a:lnTo>
                  <a:pt x="812888" y="119125"/>
                </a:lnTo>
                <a:lnTo>
                  <a:pt x="796784" y="100901"/>
                </a:lnTo>
                <a:lnTo>
                  <a:pt x="430098" y="100901"/>
                </a:lnTo>
                <a:lnTo>
                  <a:pt x="366395" y="63703"/>
                </a:lnTo>
                <a:close/>
              </a:path>
              <a:path w="813434" h="1068070">
                <a:moveTo>
                  <a:pt x="622001" y="542607"/>
                </a:moveTo>
                <a:lnTo>
                  <a:pt x="430098" y="542607"/>
                </a:lnTo>
                <a:lnTo>
                  <a:pt x="462508" y="560831"/>
                </a:lnTo>
                <a:lnTo>
                  <a:pt x="526211" y="598208"/>
                </a:lnTo>
                <a:lnTo>
                  <a:pt x="622001" y="542607"/>
                </a:lnTo>
                <a:close/>
              </a:path>
              <a:path w="813434" h="1068070">
                <a:moveTo>
                  <a:pt x="605751" y="0"/>
                </a:moveTo>
                <a:lnTo>
                  <a:pt x="430098" y="100901"/>
                </a:lnTo>
                <a:lnTo>
                  <a:pt x="796784" y="100901"/>
                </a:lnTo>
                <a:lnTo>
                  <a:pt x="780669" y="82664"/>
                </a:lnTo>
                <a:lnTo>
                  <a:pt x="709409" y="4965"/>
                </a:lnTo>
                <a:lnTo>
                  <a:pt x="605751" y="0"/>
                </a:lnTo>
                <a:close/>
              </a:path>
            </a:pathLst>
          </a:custGeom>
          <a:solidFill>
            <a:srgbClr val="E1BA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101417" y="5986282"/>
            <a:ext cx="749935" cy="585470"/>
          </a:xfrm>
          <a:custGeom>
            <a:avLst/>
            <a:gdLst/>
            <a:ahLst/>
            <a:cxnLst/>
            <a:rect l="l" t="t" r="r" b="b"/>
            <a:pathLst>
              <a:path w="749934" h="585470">
                <a:moveTo>
                  <a:pt x="510565" y="0"/>
                </a:moveTo>
                <a:lnTo>
                  <a:pt x="0" y="294043"/>
                </a:lnTo>
                <a:lnTo>
                  <a:pt x="0" y="428269"/>
                </a:lnTo>
                <a:lnTo>
                  <a:pt x="16573" y="437476"/>
                </a:lnTo>
                <a:lnTo>
                  <a:pt x="31483" y="446493"/>
                </a:lnTo>
                <a:lnTo>
                  <a:pt x="31483" y="465645"/>
                </a:lnTo>
                <a:lnTo>
                  <a:pt x="239534" y="584949"/>
                </a:lnTo>
                <a:lnTo>
                  <a:pt x="718438" y="308216"/>
                </a:lnTo>
                <a:lnTo>
                  <a:pt x="718438" y="289991"/>
                </a:lnTo>
                <a:lnTo>
                  <a:pt x="749922" y="271767"/>
                </a:lnTo>
                <a:lnTo>
                  <a:pt x="749922" y="137540"/>
                </a:lnTo>
                <a:lnTo>
                  <a:pt x="510565" y="0"/>
                </a:lnTo>
                <a:close/>
              </a:path>
            </a:pathLst>
          </a:custGeom>
          <a:solidFill>
            <a:srgbClr val="84D3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261417" y="5217216"/>
            <a:ext cx="431800" cy="635635"/>
          </a:xfrm>
          <a:custGeom>
            <a:avLst/>
            <a:gdLst/>
            <a:ahLst/>
            <a:cxnLst/>
            <a:rect l="l" t="t" r="r" b="b"/>
            <a:pathLst>
              <a:path w="431800" h="635635">
                <a:moveTo>
                  <a:pt x="399364" y="318160"/>
                </a:moveTo>
                <a:lnTo>
                  <a:pt x="215417" y="318160"/>
                </a:lnTo>
                <a:lnTo>
                  <a:pt x="262559" y="345592"/>
                </a:lnTo>
                <a:lnTo>
                  <a:pt x="111760" y="433425"/>
                </a:lnTo>
                <a:lnTo>
                  <a:pt x="111760" y="580161"/>
                </a:lnTo>
                <a:lnTo>
                  <a:pt x="207137" y="635584"/>
                </a:lnTo>
                <a:lnTo>
                  <a:pt x="399364" y="524560"/>
                </a:lnTo>
                <a:lnTo>
                  <a:pt x="399364" y="318160"/>
                </a:lnTo>
                <a:close/>
              </a:path>
              <a:path w="431800" h="635635">
                <a:moveTo>
                  <a:pt x="95186" y="0"/>
                </a:moveTo>
                <a:lnTo>
                  <a:pt x="0" y="55600"/>
                </a:lnTo>
                <a:lnTo>
                  <a:pt x="0" y="184861"/>
                </a:lnTo>
                <a:lnTo>
                  <a:pt x="48056" y="213207"/>
                </a:lnTo>
                <a:lnTo>
                  <a:pt x="48056" y="230339"/>
                </a:lnTo>
                <a:lnTo>
                  <a:pt x="207137" y="322389"/>
                </a:lnTo>
                <a:lnTo>
                  <a:pt x="215417" y="318160"/>
                </a:lnTo>
                <a:lnTo>
                  <a:pt x="399364" y="318160"/>
                </a:lnTo>
                <a:lnTo>
                  <a:pt x="399364" y="213207"/>
                </a:lnTo>
                <a:lnTo>
                  <a:pt x="431761" y="193878"/>
                </a:lnTo>
                <a:lnTo>
                  <a:pt x="389839" y="169938"/>
                </a:lnTo>
                <a:lnTo>
                  <a:pt x="343941" y="169938"/>
                </a:lnTo>
                <a:lnTo>
                  <a:pt x="303250" y="146748"/>
                </a:lnTo>
                <a:lnTo>
                  <a:pt x="303250" y="120408"/>
                </a:lnTo>
                <a:lnTo>
                  <a:pt x="95186" y="0"/>
                </a:lnTo>
                <a:close/>
              </a:path>
              <a:path w="431800" h="635635">
                <a:moveTo>
                  <a:pt x="366953" y="156870"/>
                </a:moveTo>
                <a:lnTo>
                  <a:pt x="343941" y="169938"/>
                </a:lnTo>
                <a:lnTo>
                  <a:pt x="389839" y="169938"/>
                </a:lnTo>
                <a:lnTo>
                  <a:pt x="366953" y="156870"/>
                </a:lnTo>
                <a:close/>
              </a:path>
            </a:pathLst>
          </a:custGeom>
          <a:solidFill>
            <a:srgbClr val="84D3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352412" y="4913974"/>
            <a:ext cx="845185" cy="405765"/>
          </a:xfrm>
          <a:custGeom>
            <a:avLst/>
            <a:gdLst/>
            <a:ahLst/>
            <a:cxnLst/>
            <a:rect l="l" t="t" r="r" b="b"/>
            <a:pathLst>
              <a:path w="845184" h="405764">
                <a:moveTo>
                  <a:pt x="845121" y="313372"/>
                </a:moveTo>
                <a:lnTo>
                  <a:pt x="605764" y="313372"/>
                </a:lnTo>
                <a:lnTo>
                  <a:pt x="765581" y="405244"/>
                </a:lnTo>
                <a:lnTo>
                  <a:pt x="845121" y="358851"/>
                </a:lnTo>
                <a:lnTo>
                  <a:pt x="845121" y="313372"/>
                </a:lnTo>
                <a:close/>
              </a:path>
              <a:path w="845184" h="405764">
                <a:moveTo>
                  <a:pt x="382481" y="313372"/>
                </a:moveTo>
                <a:lnTo>
                  <a:pt x="63715" y="313372"/>
                </a:lnTo>
                <a:lnTo>
                  <a:pt x="167373" y="318338"/>
                </a:lnTo>
                <a:lnTo>
                  <a:pt x="238620" y="396036"/>
                </a:lnTo>
                <a:lnTo>
                  <a:pt x="303250" y="358851"/>
                </a:lnTo>
                <a:lnTo>
                  <a:pt x="303250" y="349643"/>
                </a:lnTo>
                <a:lnTo>
                  <a:pt x="358673" y="317423"/>
                </a:lnTo>
                <a:lnTo>
                  <a:pt x="375505" y="317423"/>
                </a:lnTo>
                <a:lnTo>
                  <a:pt x="382481" y="313372"/>
                </a:lnTo>
                <a:close/>
              </a:path>
              <a:path w="845184" h="405764">
                <a:moveTo>
                  <a:pt x="207136" y="156502"/>
                </a:moveTo>
                <a:lnTo>
                  <a:pt x="0" y="275996"/>
                </a:lnTo>
                <a:lnTo>
                  <a:pt x="0" y="349643"/>
                </a:lnTo>
                <a:lnTo>
                  <a:pt x="63715" y="313372"/>
                </a:lnTo>
                <a:lnTo>
                  <a:pt x="382481" y="313372"/>
                </a:lnTo>
                <a:lnTo>
                  <a:pt x="485533" y="253530"/>
                </a:lnTo>
                <a:lnTo>
                  <a:pt x="845121" y="253530"/>
                </a:lnTo>
                <a:lnTo>
                  <a:pt x="845121" y="211366"/>
                </a:lnTo>
                <a:lnTo>
                  <a:pt x="773309" y="169938"/>
                </a:lnTo>
                <a:lnTo>
                  <a:pt x="230339" y="169938"/>
                </a:lnTo>
                <a:lnTo>
                  <a:pt x="207136" y="156502"/>
                </a:lnTo>
                <a:close/>
              </a:path>
              <a:path w="845184" h="405764">
                <a:moveTo>
                  <a:pt x="375505" y="317423"/>
                </a:moveTo>
                <a:lnTo>
                  <a:pt x="358673" y="317423"/>
                </a:lnTo>
                <a:lnTo>
                  <a:pt x="366953" y="322389"/>
                </a:lnTo>
                <a:lnTo>
                  <a:pt x="375505" y="317423"/>
                </a:lnTo>
                <a:close/>
              </a:path>
              <a:path w="845184" h="405764">
                <a:moveTo>
                  <a:pt x="845121" y="253530"/>
                </a:moveTo>
                <a:lnTo>
                  <a:pt x="485533" y="253530"/>
                </a:lnTo>
                <a:lnTo>
                  <a:pt x="541870" y="285940"/>
                </a:lnTo>
                <a:lnTo>
                  <a:pt x="541870" y="294220"/>
                </a:lnTo>
                <a:lnTo>
                  <a:pt x="576668" y="314109"/>
                </a:lnTo>
                <a:lnTo>
                  <a:pt x="605764" y="313372"/>
                </a:lnTo>
                <a:lnTo>
                  <a:pt x="845121" y="313372"/>
                </a:lnTo>
                <a:lnTo>
                  <a:pt x="845121" y="253530"/>
                </a:lnTo>
                <a:close/>
              </a:path>
              <a:path w="845184" h="405764">
                <a:moveTo>
                  <a:pt x="477977" y="0"/>
                </a:moveTo>
                <a:lnTo>
                  <a:pt x="270852" y="119303"/>
                </a:lnTo>
                <a:lnTo>
                  <a:pt x="270852" y="145821"/>
                </a:lnTo>
                <a:lnTo>
                  <a:pt x="230339" y="169938"/>
                </a:lnTo>
                <a:lnTo>
                  <a:pt x="773309" y="169938"/>
                </a:lnTo>
                <a:lnTo>
                  <a:pt x="660967" y="105130"/>
                </a:lnTo>
                <a:lnTo>
                  <a:pt x="614044" y="105130"/>
                </a:lnTo>
                <a:lnTo>
                  <a:pt x="574281" y="81927"/>
                </a:lnTo>
                <a:lnTo>
                  <a:pt x="574281" y="54673"/>
                </a:lnTo>
                <a:lnTo>
                  <a:pt x="477977" y="0"/>
                </a:lnTo>
                <a:close/>
              </a:path>
              <a:path w="845184" h="405764">
                <a:moveTo>
                  <a:pt x="637984" y="91871"/>
                </a:moveTo>
                <a:lnTo>
                  <a:pt x="614044" y="105130"/>
                </a:lnTo>
                <a:lnTo>
                  <a:pt x="660967" y="105130"/>
                </a:lnTo>
                <a:lnTo>
                  <a:pt x="637984" y="91871"/>
                </a:lnTo>
                <a:close/>
              </a:path>
            </a:pathLst>
          </a:custGeom>
          <a:solidFill>
            <a:srgbClr val="84D3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790114" y="6128790"/>
            <a:ext cx="1181100" cy="691515"/>
          </a:xfrm>
          <a:custGeom>
            <a:avLst/>
            <a:gdLst/>
            <a:ahLst/>
            <a:cxnLst/>
            <a:rect l="l" t="t" r="r" b="b"/>
            <a:pathLst>
              <a:path w="1181100" h="691515">
                <a:moveTo>
                  <a:pt x="1180757" y="303987"/>
                </a:moveTo>
                <a:lnTo>
                  <a:pt x="670382" y="303987"/>
                </a:lnTo>
                <a:lnTo>
                  <a:pt x="670382" y="580897"/>
                </a:lnTo>
                <a:lnTo>
                  <a:pt x="861872" y="691006"/>
                </a:lnTo>
                <a:lnTo>
                  <a:pt x="1180757" y="507072"/>
                </a:lnTo>
                <a:lnTo>
                  <a:pt x="1180757" y="303987"/>
                </a:lnTo>
                <a:close/>
              </a:path>
              <a:path w="1181100" h="691515">
                <a:moveTo>
                  <a:pt x="533987" y="382790"/>
                </a:moveTo>
                <a:lnTo>
                  <a:pt x="215417" y="382790"/>
                </a:lnTo>
                <a:lnTo>
                  <a:pt x="271030" y="415201"/>
                </a:lnTo>
                <a:lnTo>
                  <a:pt x="271030" y="424218"/>
                </a:lnTo>
                <a:lnTo>
                  <a:pt x="367131" y="478904"/>
                </a:lnTo>
                <a:lnTo>
                  <a:pt x="533987" y="382790"/>
                </a:lnTo>
                <a:close/>
              </a:path>
              <a:path w="1181100" h="691515">
                <a:moveTo>
                  <a:pt x="96113" y="64630"/>
                </a:moveTo>
                <a:lnTo>
                  <a:pt x="0" y="120053"/>
                </a:lnTo>
                <a:lnTo>
                  <a:pt x="0" y="267538"/>
                </a:lnTo>
                <a:lnTo>
                  <a:pt x="207136" y="387019"/>
                </a:lnTo>
                <a:lnTo>
                  <a:pt x="215417" y="382790"/>
                </a:lnTo>
                <a:lnTo>
                  <a:pt x="533987" y="382790"/>
                </a:lnTo>
                <a:lnTo>
                  <a:pt x="574268" y="359587"/>
                </a:lnTo>
                <a:lnTo>
                  <a:pt x="574268" y="351307"/>
                </a:lnTo>
                <a:lnTo>
                  <a:pt x="630605" y="318160"/>
                </a:lnTo>
                <a:lnTo>
                  <a:pt x="645437" y="318160"/>
                </a:lnTo>
                <a:lnTo>
                  <a:pt x="670382" y="303987"/>
                </a:lnTo>
                <a:lnTo>
                  <a:pt x="1180757" y="303987"/>
                </a:lnTo>
                <a:lnTo>
                  <a:pt x="1180757" y="234391"/>
                </a:lnTo>
                <a:lnTo>
                  <a:pt x="343941" y="234391"/>
                </a:lnTo>
                <a:lnTo>
                  <a:pt x="303250" y="211188"/>
                </a:lnTo>
                <a:lnTo>
                  <a:pt x="303250" y="184683"/>
                </a:lnTo>
                <a:lnTo>
                  <a:pt x="96113" y="64630"/>
                </a:lnTo>
                <a:close/>
              </a:path>
              <a:path w="1181100" h="691515">
                <a:moveTo>
                  <a:pt x="645437" y="318160"/>
                </a:moveTo>
                <a:lnTo>
                  <a:pt x="630605" y="318160"/>
                </a:lnTo>
                <a:lnTo>
                  <a:pt x="637971" y="322402"/>
                </a:lnTo>
                <a:lnTo>
                  <a:pt x="645437" y="318160"/>
                </a:lnTo>
                <a:close/>
              </a:path>
              <a:path w="1181100" h="691515">
                <a:moveTo>
                  <a:pt x="478891" y="156502"/>
                </a:moveTo>
                <a:lnTo>
                  <a:pt x="343941" y="234391"/>
                </a:lnTo>
                <a:lnTo>
                  <a:pt x="1180757" y="234391"/>
                </a:lnTo>
                <a:lnTo>
                  <a:pt x="1180757" y="215430"/>
                </a:lnTo>
                <a:lnTo>
                  <a:pt x="1133174" y="187998"/>
                </a:lnTo>
                <a:lnTo>
                  <a:pt x="845299" y="187998"/>
                </a:lnTo>
                <a:lnTo>
                  <a:pt x="845299" y="170687"/>
                </a:lnTo>
                <a:lnTo>
                  <a:pt x="502094" y="170687"/>
                </a:lnTo>
                <a:lnTo>
                  <a:pt x="478891" y="156502"/>
                </a:lnTo>
                <a:close/>
              </a:path>
              <a:path w="1181100" h="691515">
                <a:moveTo>
                  <a:pt x="989456" y="105143"/>
                </a:moveTo>
                <a:lnTo>
                  <a:pt x="845299" y="187998"/>
                </a:lnTo>
                <a:lnTo>
                  <a:pt x="1133174" y="187998"/>
                </a:lnTo>
                <a:lnTo>
                  <a:pt x="989456" y="105143"/>
                </a:lnTo>
                <a:close/>
              </a:path>
              <a:path w="1181100" h="691515">
                <a:moveTo>
                  <a:pt x="749922" y="0"/>
                </a:moveTo>
                <a:lnTo>
                  <a:pt x="542785" y="120053"/>
                </a:lnTo>
                <a:lnTo>
                  <a:pt x="542785" y="147485"/>
                </a:lnTo>
                <a:lnTo>
                  <a:pt x="502094" y="170687"/>
                </a:lnTo>
                <a:lnTo>
                  <a:pt x="845299" y="170687"/>
                </a:lnTo>
                <a:lnTo>
                  <a:pt x="845299" y="55422"/>
                </a:lnTo>
                <a:lnTo>
                  <a:pt x="749922" y="0"/>
                </a:lnTo>
                <a:close/>
              </a:path>
            </a:pathLst>
          </a:custGeom>
          <a:solidFill>
            <a:srgbClr val="84D3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108503" y="5668867"/>
            <a:ext cx="621665" cy="994410"/>
          </a:xfrm>
          <a:custGeom>
            <a:avLst/>
            <a:gdLst/>
            <a:ahLst/>
            <a:cxnLst/>
            <a:rect l="l" t="t" r="r" b="b"/>
            <a:pathLst>
              <a:path w="621665" h="994409">
                <a:moveTo>
                  <a:pt x="143433" y="156679"/>
                </a:moveTo>
                <a:lnTo>
                  <a:pt x="47320" y="211366"/>
                </a:lnTo>
                <a:lnTo>
                  <a:pt x="47320" y="304165"/>
                </a:lnTo>
                <a:lnTo>
                  <a:pt x="174917" y="377990"/>
                </a:lnTo>
                <a:lnTo>
                  <a:pt x="174917" y="418680"/>
                </a:lnTo>
                <a:lnTo>
                  <a:pt x="0" y="519772"/>
                </a:lnTo>
                <a:lnTo>
                  <a:pt x="0" y="810488"/>
                </a:lnTo>
                <a:lnTo>
                  <a:pt x="319074" y="994422"/>
                </a:lnTo>
                <a:lnTo>
                  <a:pt x="510565" y="884135"/>
                </a:lnTo>
                <a:lnTo>
                  <a:pt x="510565" y="626376"/>
                </a:lnTo>
                <a:lnTo>
                  <a:pt x="542002" y="626376"/>
                </a:lnTo>
                <a:lnTo>
                  <a:pt x="621588" y="579970"/>
                </a:lnTo>
                <a:lnTo>
                  <a:pt x="621588" y="432498"/>
                </a:lnTo>
                <a:lnTo>
                  <a:pt x="437469" y="326440"/>
                </a:lnTo>
                <a:lnTo>
                  <a:pt x="390334" y="326440"/>
                </a:lnTo>
                <a:lnTo>
                  <a:pt x="350558" y="303237"/>
                </a:lnTo>
                <a:lnTo>
                  <a:pt x="350558" y="294220"/>
                </a:lnTo>
                <a:lnTo>
                  <a:pt x="509651" y="202158"/>
                </a:lnTo>
                <a:lnTo>
                  <a:pt x="509651" y="169938"/>
                </a:lnTo>
                <a:lnTo>
                  <a:pt x="166624" y="169938"/>
                </a:lnTo>
                <a:lnTo>
                  <a:pt x="143433" y="156679"/>
                </a:lnTo>
                <a:close/>
              </a:path>
              <a:path w="621665" h="994409">
                <a:moveTo>
                  <a:pt x="542002" y="626376"/>
                </a:moveTo>
                <a:lnTo>
                  <a:pt x="510565" y="626376"/>
                </a:lnTo>
                <a:lnTo>
                  <a:pt x="526211" y="635584"/>
                </a:lnTo>
                <a:lnTo>
                  <a:pt x="542002" y="626376"/>
                </a:lnTo>
                <a:close/>
              </a:path>
              <a:path w="621665" h="994409">
                <a:moveTo>
                  <a:pt x="414451" y="313182"/>
                </a:moveTo>
                <a:lnTo>
                  <a:pt x="390334" y="326440"/>
                </a:lnTo>
                <a:lnTo>
                  <a:pt x="437469" y="326440"/>
                </a:lnTo>
                <a:lnTo>
                  <a:pt x="414451" y="313182"/>
                </a:lnTo>
                <a:close/>
              </a:path>
              <a:path w="621665" h="994409">
                <a:moveTo>
                  <a:pt x="414451" y="0"/>
                </a:moveTo>
                <a:lnTo>
                  <a:pt x="207137" y="119303"/>
                </a:lnTo>
                <a:lnTo>
                  <a:pt x="207137" y="146735"/>
                </a:lnTo>
                <a:lnTo>
                  <a:pt x="166624" y="169938"/>
                </a:lnTo>
                <a:lnTo>
                  <a:pt x="509651" y="169938"/>
                </a:lnTo>
                <a:lnTo>
                  <a:pt x="509651" y="55410"/>
                </a:lnTo>
                <a:lnTo>
                  <a:pt x="414451" y="0"/>
                </a:lnTo>
                <a:close/>
              </a:path>
            </a:pathLst>
          </a:custGeom>
          <a:solidFill>
            <a:srgbClr val="84D3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626428" y="4918023"/>
            <a:ext cx="614045" cy="476250"/>
          </a:xfrm>
          <a:custGeom>
            <a:avLst/>
            <a:gdLst/>
            <a:ahLst/>
            <a:cxnLst/>
            <a:rect l="l" t="t" r="r" b="b"/>
            <a:pathLst>
              <a:path w="614045" h="476250">
                <a:moveTo>
                  <a:pt x="367144" y="0"/>
                </a:moveTo>
                <a:lnTo>
                  <a:pt x="0" y="212293"/>
                </a:lnTo>
                <a:lnTo>
                  <a:pt x="0" y="285940"/>
                </a:lnTo>
                <a:lnTo>
                  <a:pt x="85432" y="334911"/>
                </a:lnTo>
                <a:lnTo>
                  <a:pt x="51371" y="354799"/>
                </a:lnTo>
                <a:lnTo>
                  <a:pt x="51371" y="410222"/>
                </a:lnTo>
                <a:lnTo>
                  <a:pt x="165709" y="475767"/>
                </a:lnTo>
                <a:lnTo>
                  <a:pt x="614045" y="216344"/>
                </a:lnTo>
                <a:lnTo>
                  <a:pt x="614045" y="142506"/>
                </a:lnTo>
                <a:lnTo>
                  <a:pt x="521246" y="62230"/>
                </a:lnTo>
                <a:lnTo>
                  <a:pt x="486816" y="34798"/>
                </a:lnTo>
                <a:lnTo>
                  <a:pt x="459930" y="26517"/>
                </a:lnTo>
                <a:lnTo>
                  <a:pt x="367144" y="0"/>
                </a:lnTo>
                <a:close/>
              </a:path>
            </a:pathLst>
          </a:custGeom>
          <a:solidFill>
            <a:srgbClr val="ABAD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946569" y="4691330"/>
            <a:ext cx="586105" cy="506095"/>
          </a:xfrm>
          <a:custGeom>
            <a:avLst/>
            <a:gdLst/>
            <a:ahLst/>
            <a:cxnLst/>
            <a:rect l="l" t="t" r="r" b="b"/>
            <a:pathLst>
              <a:path w="586104" h="506095">
                <a:moveTo>
                  <a:pt x="192557" y="0"/>
                </a:moveTo>
                <a:lnTo>
                  <a:pt x="152378" y="11119"/>
                </a:lnTo>
                <a:lnTo>
                  <a:pt x="109379" y="33642"/>
                </a:lnTo>
                <a:lnTo>
                  <a:pt x="68100" y="63949"/>
                </a:lnTo>
                <a:lnTo>
                  <a:pt x="33083" y="98422"/>
                </a:lnTo>
                <a:lnTo>
                  <a:pt x="8870" y="133440"/>
                </a:lnTo>
                <a:lnTo>
                  <a:pt x="0" y="165384"/>
                </a:lnTo>
                <a:lnTo>
                  <a:pt x="0" y="225950"/>
                </a:lnTo>
                <a:lnTo>
                  <a:pt x="304914" y="402531"/>
                </a:lnTo>
                <a:lnTo>
                  <a:pt x="275818" y="419092"/>
                </a:lnTo>
                <a:lnTo>
                  <a:pt x="275818" y="448924"/>
                </a:lnTo>
                <a:lnTo>
                  <a:pt x="375246" y="505998"/>
                </a:lnTo>
                <a:lnTo>
                  <a:pt x="493814" y="437329"/>
                </a:lnTo>
                <a:lnTo>
                  <a:pt x="493814" y="407497"/>
                </a:lnTo>
                <a:lnTo>
                  <a:pt x="472274" y="394975"/>
                </a:lnTo>
                <a:lnTo>
                  <a:pt x="585876" y="328693"/>
                </a:lnTo>
                <a:lnTo>
                  <a:pt x="585876" y="211777"/>
                </a:lnTo>
                <a:lnTo>
                  <a:pt x="225374" y="3903"/>
                </a:lnTo>
                <a:lnTo>
                  <a:pt x="192557" y="0"/>
                </a:lnTo>
                <a:close/>
              </a:path>
            </a:pathLst>
          </a:custGeom>
          <a:solidFill>
            <a:srgbClr val="ABAD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643150" y="5804749"/>
            <a:ext cx="713740" cy="487045"/>
          </a:xfrm>
          <a:custGeom>
            <a:avLst/>
            <a:gdLst/>
            <a:ahLst/>
            <a:cxnLst/>
            <a:rect l="l" t="t" r="r" b="b"/>
            <a:pathLst>
              <a:path w="713740" h="487045">
                <a:moveTo>
                  <a:pt x="105676" y="75298"/>
                </a:moveTo>
                <a:lnTo>
                  <a:pt x="101993" y="75857"/>
                </a:lnTo>
                <a:lnTo>
                  <a:pt x="98679" y="77139"/>
                </a:lnTo>
                <a:lnTo>
                  <a:pt x="97764" y="78803"/>
                </a:lnTo>
                <a:lnTo>
                  <a:pt x="96100" y="79527"/>
                </a:lnTo>
                <a:lnTo>
                  <a:pt x="96100" y="80454"/>
                </a:lnTo>
                <a:lnTo>
                  <a:pt x="95364" y="82105"/>
                </a:lnTo>
                <a:lnTo>
                  <a:pt x="89471" y="211366"/>
                </a:lnTo>
                <a:lnTo>
                  <a:pt x="0" y="263474"/>
                </a:lnTo>
                <a:lnTo>
                  <a:pt x="0" y="336384"/>
                </a:lnTo>
                <a:lnTo>
                  <a:pt x="258686" y="486435"/>
                </a:lnTo>
                <a:lnTo>
                  <a:pt x="713460" y="222961"/>
                </a:lnTo>
                <a:lnTo>
                  <a:pt x="713460" y="191477"/>
                </a:lnTo>
                <a:lnTo>
                  <a:pt x="124269" y="191477"/>
                </a:lnTo>
                <a:lnTo>
                  <a:pt x="118567" y="82105"/>
                </a:lnTo>
                <a:lnTo>
                  <a:pt x="118567" y="80454"/>
                </a:lnTo>
                <a:lnTo>
                  <a:pt x="115252" y="77139"/>
                </a:lnTo>
                <a:lnTo>
                  <a:pt x="113601" y="76225"/>
                </a:lnTo>
                <a:lnTo>
                  <a:pt x="111023" y="76225"/>
                </a:lnTo>
                <a:lnTo>
                  <a:pt x="109359" y="75488"/>
                </a:lnTo>
                <a:lnTo>
                  <a:pt x="105676" y="75298"/>
                </a:lnTo>
                <a:close/>
              </a:path>
              <a:path w="713740" h="487045">
                <a:moveTo>
                  <a:pt x="186945" y="29635"/>
                </a:moveTo>
                <a:lnTo>
                  <a:pt x="179438" y="31154"/>
                </a:lnTo>
                <a:lnTo>
                  <a:pt x="175641" y="35712"/>
                </a:lnTo>
                <a:lnTo>
                  <a:pt x="169011" y="165696"/>
                </a:lnTo>
                <a:lnTo>
                  <a:pt x="124269" y="191477"/>
                </a:lnTo>
                <a:lnTo>
                  <a:pt x="713460" y="191477"/>
                </a:lnTo>
                <a:lnTo>
                  <a:pt x="713460" y="149136"/>
                </a:lnTo>
                <a:lnTo>
                  <a:pt x="707714" y="145821"/>
                </a:lnTo>
                <a:lnTo>
                  <a:pt x="204000" y="145821"/>
                </a:lnTo>
                <a:lnTo>
                  <a:pt x="198107" y="35712"/>
                </a:lnTo>
                <a:lnTo>
                  <a:pt x="194416" y="31154"/>
                </a:lnTo>
                <a:lnTo>
                  <a:pt x="186945" y="29635"/>
                </a:lnTo>
                <a:close/>
              </a:path>
              <a:path w="713740" h="487045">
                <a:moveTo>
                  <a:pt x="268630" y="75488"/>
                </a:moveTo>
                <a:lnTo>
                  <a:pt x="264388" y="75488"/>
                </a:lnTo>
                <a:lnTo>
                  <a:pt x="257960" y="77698"/>
                </a:lnTo>
                <a:lnTo>
                  <a:pt x="255371" y="80454"/>
                </a:lnTo>
                <a:lnTo>
                  <a:pt x="255371" y="82105"/>
                </a:lnTo>
                <a:lnTo>
                  <a:pt x="253707" y="116916"/>
                </a:lnTo>
                <a:lnTo>
                  <a:pt x="204000" y="145821"/>
                </a:lnTo>
                <a:lnTo>
                  <a:pt x="707714" y="145821"/>
                </a:lnTo>
                <a:lnTo>
                  <a:pt x="631745" y="101993"/>
                </a:lnTo>
                <a:lnTo>
                  <a:pt x="279298" y="101993"/>
                </a:lnTo>
                <a:lnTo>
                  <a:pt x="277647" y="82105"/>
                </a:lnTo>
                <a:lnTo>
                  <a:pt x="277647" y="80454"/>
                </a:lnTo>
                <a:lnTo>
                  <a:pt x="274923" y="77648"/>
                </a:lnTo>
                <a:lnTo>
                  <a:pt x="268630" y="75488"/>
                </a:lnTo>
                <a:close/>
              </a:path>
              <a:path w="713740" h="487045">
                <a:moveTo>
                  <a:pt x="454952" y="0"/>
                </a:moveTo>
                <a:lnTo>
                  <a:pt x="279298" y="101993"/>
                </a:lnTo>
                <a:lnTo>
                  <a:pt x="631745" y="101993"/>
                </a:lnTo>
                <a:lnTo>
                  <a:pt x="454952" y="0"/>
                </a:lnTo>
                <a:close/>
              </a:path>
              <a:path w="713740" h="487045">
                <a:moveTo>
                  <a:pt x="271754" y="74383"/>
                </a:moveTo>
                <a:lnTo>
                  <a:pt x="274923" y="77648"/>
                </a:lnTo>
                <a:lnTo>
                  <a:pt x="275069" y="77698"/>
                </a:lnTo>
                <a:lnTo>
                  <a:pt x="271754" y="74383"/>
                </a:lnTo>
                <a:close/>
              </a:path>
            </a:pathLst>
          </a:custGeom>
          <a:solidFill>
            <a:srgbClr val="ABAD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698611" y="6506603"/>
            <a:ext cx="526415" cy="450215"/>
          </a:xfrm>
          <a:custGeom>
            <a:avLst/>
            <a:gdLst/>
            <a:ahLst/>
            <a:cxnLst/>
            <a:rect l="l" t="t" r="r" b="b"/>
            <a:pathLst>
              <a:path w="526415" h="450215">
                <a:moveTo>
                  <a:pt x="191300" y="0"/>
                </a:moveTo>
                <a:lnTo>
                  <a:pt x="0" y="110299"/>
                </a:lnTo>
                <a:lnTo>
                  <a:pt x="0" y="221322"/>
                </a:lnTo>
                <a:lnTo>
                  <a:pt x="173075" y="321475"/>
                </a:lnTo>
                <a:lnTo>
                  <a:pt x="141579" y="339712"/>
                </a:lnTo>
                <a:lnTo>
                  <a:pt x="141579" y="395312"/>
                </a:lnTo>
                <a:lnTo>
                  <a:pt x="236956" y="449999"/>
                </a:lnTo>
                <a:lnTo>
                  <a:pt x="316496" y="404329"/>
                </a:lnTo>
                <a:lnTo>
                  <a:pt x="352016" y="404329"/>
                </a:lnTo>
                <a:lnTo>
                  <a:pt x="526211" y="304177"/>
                </a:lnTo>
                <a:lnTo>
                  <a:pt x="526211" y="230339"/>
                </a:lnTo>
                <a:lnTo>
                  <a:pt x="486238" y="176580"/>
                </a:lnTo>
                <a:lnTo>
                  <a:pt x="459003" y="176580"/>
                </a:lnTo>
                <a:lnTo>
                  <a:pt x="438070" y="149148"/>
                </a:lnTo>
                <a:lnTo>
                  <a:pt x="410946" y="149148"/>
                </a:lnTo>
                <a:lnTo>
                  <a:pt x="391185" y="121894"/>
                </a:lnTo>
                <a:lnTo>
                  <a:pt x="363639" y="121894"/>
                </a:lnTo>
                <a:lnTo>
                  <a:pt x="342773" y="93725"/>
                </a:lnTo>
                <a:lnTo>
                  <a:pt x="315582" y="93725"/>
                </a:lnTo>
                <a:lnTo>
                  <a:pt x="294777" y="66293"/>
                </a:lnTo>
                <a:lnTo>
                  <a:pt x="267525" y="66293"/>
                </a:lnTo>
                <a:lnTo>
                  <a:pt x="247247" y="39039"/>
                </a:lnTo>
                <a:lnTo>
                  <a:pt x="219468" y="39039"/>
                </a:lnTo>
                <a:lnTo>
                  <a:pt x="191300" y="0"/>
                </a:lnTo>
                <a:close/>
              </a:path>
              <a:path w="526415" h="450215">
                <a:moveTo>
                  <a:pt x="352016" y="404329"/>
                </a:moveTo>
                <a:lnTo>
                  <a:pt x="316496" y="404329"/>
                </a:lnTo>
                <a:lnTo>
                  <a:pt x="334721" y="414273"/>
                </a:lnTo>
                <a:lnTo>
                  <a:pt x="352016" y="404329"/>
                </a:lnTo>
                <a:close/>
              </a:path>
              <a:path w="526415" h="450215">
                <a:moveTo>
                  <a:pt x="478154" y="165709"/>
                </a:moveTo>
                <a:lnTo>
                  <a:pt x="459003" y="176580"/>
                </a:lnTo>
                <a:lnTo>
                  <a:pt x="486238" y="176580"/>
                </a:lnTo>
                <a:lnTo>
                  <a:pt x="478154" y="165709"/>
                </a:lnTo>
                <a:close/>
              </a:path>
              <a:path w="526415" h="450215">
                <a:moveTo>
                  <a:pt x="429920" y="138468"/>
                </a:moveTo>
                <a:lnTo>
                  <a:pt x="410946" y="149148"/>
                </a:lnTo>
                <a:lnTo>
                  <a:pt x="438070" y="149148"/>
                </a:lnTo>
                <a:lnTo>
                  <a:pt x="429920" y="138468"/>
                </a:lnTo>
                <a:close/>
              </a:path>
              <a:path w="526415" h="450215">
                <a:moveTo>
                  <a:pt x="382777" y="110299"/>
                </a:moveTo>
                <a:lnTo>
                  <a:pt x="363639" y="121894"/>
                </a:lnTo>
                <a:lnTo>
                  <a:pt x="391185" y="121894"/>
                </a:lnTo>
                <a:lnTo>
                  <a:pt x="382777" y="110299"/>
                </a:lnTo>
                <a:close/>
              </a:path>
              <a:path w="526415" h="450215">
                <a:moveTo>
                  <a:pt x="334721" y="82854"/>
                </a:moveTo>
                <a:lnTo>
                  <a:pt x="315582" y="93725"/>
                </a:lnTo>
                <a:lnTo>
                  <a:pt x="342773" y="93725"/>
                </a:lnTo>
                <a:lnTo>
                  <a:pt x="334721" y="82854"/>
                </a:lnTo>
                <a:close/>
              </a:path>
              <a:path w="526415" h="450215">
                <a:moveTo>
                  <a:pt x="286677" y="55613"/>
                </a:moveTo>
                <a:lnTo>
                  <a:pt x="267525" y="66293"/>
                </a:lnTo>
                <a:lnTo>
                  <a:pt x="294777" y="66293"/>
                </a:lnTo>
                <a:lnTo>
                  <a:pt x="286677" y="55613"/>
                </a:lnTo>
                <a:close/>
              </a:path>
              <a:path w="526415" h="450215">
                <a:moveTo>
                  <a:pt x="238620" y="27444"/>
                </a:moveTo>
                <a:lnTo>
                  <a:pt x="219468" y="39039"/>
                </a:lnTo>
                <a:lnTo>
                  <a:pt x="247247" y="39039"/>
                </a:lnTo>
                <a:lnTo>
                  <a:pt x="238620" y="27444"/>
                </a:lnTo>
                <a:close/>
              </a:path>
            </a:pathLst>
          </a:custGeom>
          <a:solidFill>
            <a:srgbClr val="ABAD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553383" y="5862000"/>
            <a:ext cx="730250" cy="534670"/>
          </a:xfrm>
          <a:custGeom>
            <a:avLst/>
            <a:gdLst/>
            <a:ahLst/>
            <a:cxnLst/>
            <a:rect l="l" t="t" r="r" b="b"/>
            <a:pathLst>
              <a:path w="730250" h="534670">
                <a:moveTo>
                  <a:pt x="251879" y="0"/>
                </a:moveTo>
                <a:lnTo>
                  <a:pt x="124282" y="73647"/>
                </a:lnTo>
                <a:lnTo>
                  <a:pt x="124282" y="165709"/>
                </a:lnTo>
                <a:lnTo>
                  <a:pt x="91871" y="183934"/>
                </a:lnTo>
                <a:lnTo>
                  <a:pt x="91871" y="261823"/>
                </a:lnTo>
                <a:lnTo>
                  <a:pt x="0" y="314845"/>
                </a:lnTo>
                <a:lnTo>
                  <a:pt x="0" y="370268"/>
                </a:lnTo>
                <a:lnTo>
                  <a:pt x="283362" y="534327"/>
                </a:lnTo>
                <a:lnTo>
                  <a:pt x="395300" y="469696"/>
                </a:lnTo>
                <a:lnTo>
                  <a:pt x="426979" y="469696"/>
                </a:lnTo>
                <a:lnTo>
                  <a:pt x="555117" y="396049"/>
                </a:lnTo>
                <a:lnTo>
                  <a:pt x="555117" y="326631"/>
                </a:lnTo>
                <a:lnTo>
                  <a:pt x="730034" y="225551"/>
                </a:lnTo>
                <a:lnTo>
                  <a:pt x="730034" y="184861"/>
                </a:lnTo>
                <a:lnTo>
                  <a:pt x="490993" y="46405"/>
                </a:lnTo>
                <a:lnTo>
                  <a:pt x="331419" y="46405"/>
                </a:lnTo>
                <a:lnTo>
                  <a:pt x="251879" y="0"/>
                </a:lnTo>
                <a:close/>
              </a:path>
              <a:path w="730250" h="534670">
                <a:moveTo>
                  <a:pt x="426979" y="469696"/>
                </a:moveTo>
                <a:lnTo>
                  <a:pt x="395300" y="469696"/>
                </a:lnTo>
                <a:lnTo>
                  <a:pt x="410959" y="478904"/>
                </a:lnTo>
                <a:lnTo>
                  <a:pt x="426979" y="469696"/>
                </a:lnTo>
                <a:close/>
              </a:path>
              <a:path w="730250" h="534670">
                <a:moveTo>
                  <a:pt x="410959" y="0"/>
                </a:moveTo>
                <a:lnTo>
                  <a:pt x="331419" y="46405"/>
                </a:lnTo>
                <a:lnTo>
                  <a:pt x="490993" y="46405"/>
                </a:lnTo>
                <a:lnTo>
                  <a:pt x="410959" y="0"/>
                </a:lnTo>
                <a:close/>
              </a:path>
            </a:pathLst>
          </a:custGeom>
          <a:solidFill>
            <a:srgbClr val="ABAD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532448" y="4774773"/>
            <a:ext cx="638175" cy="1299845"/>
          </a:xfrm>
          <a:custGeom>
            <a:avLst/>
            <a:gdLst/>
            <a:ahLst/>
            <a:cxnLst/>
            <a:rect l="l" t="t" r="r" b="b"/>
            <a:pathLst>
              <a:path w="638175" h="1299845">
                <a:moveTo>
                  <a:pt x="191300" y="0"/>
                </a:moveTo>
                <a:lnTo>
                  <a:pt x="0" y="110108"/>
                </a:lnTo>
                <a:lnTo>
                  <a:pt x="0" y="544449"/>
                </a:lnTo>
                <a:lnTo>
                  <a:pt x="160731" y="636320"/>
                </a:lnTo>
                <a:lnTo>
                  <a:pt x="128333" y="655650"/>
                </a:lnTo>
                <a:lnTo>
                  <a:pt x="128333" y="1189050"/>
                </a:lnTo>
                <a:lnTo>
                  <a:pt x="318896" y="1299337"/>
                </a:lnTo>
                <a:lnTo>
                  <a:pt x="637971" y="1115402"/>
                </a:lnTo>
                <a:lnTo>
                  <a:pt x="637971" y="581634"/>
                </a:lnTo>
                <a:lnTo>
                  <a:pt x="510374" y="507072"/>
                </a:lnTo>
                <a:lnTo>
                  <a:pt x="510374" y="184670"/>
                </a:lnTo>
                <a:lnTo>
                  <a:pt x="191300" y="0"/>
                </a:lnTo>
                <a:close/>
              </a:path>
            </a:pathLst>
          </a:custGeom>
          <a:solidFill>
            <a:srgbClr val="FCC3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187301" y="4792085"/>
            <a:ext cx="382905" cy="849630"/>
          </a:xfrm>
          <a:custGeom>
            <a:avLst/>
            <a:gdLst/>
            <a:ahLst/>
            <a:cxnLst/>
            <a:rect l="l" t="t" r="r" b="b"/>
            <a:pathLst>
              <a:path w="382904" h="849629">
                <a:moveTo>
                  <a:pt x="191300" y="0"/>
                </a:moveTo>
                <a:lnTo>
                  <a:pt x="0" y="110286"/>
                </a:lnTo>
                <a:lnTo>
                  <a:pt x="0" y="738314"/>
                </a:lnTo>
                <a:lnTo>
                  <a:pt x="192227" y="849350"/>
                </a:lnTo>
                <a:lnTo>
                  <a:pt x="382790" y="738314"/>
                </a:lnTo>
                <a:lnTo>
                  <a:pt x="382790" y="111023"/>
                </a:lnTo>
                <a:lnTo>
                  <a:pt x="191300" y="0"/>
                </a:lnTo>
                <a:close/>
              </a:path>
            </a:pathLst>
          </a:custGeom>
          <a:solidFill>
            <a:srgbClr val="FCC3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033338" y="3919536"/>
            <a:ext cx="1020444" cy="1178560"/>
          </a:xfrm>
          <a:custGeom>
            <a:avLst/>
            <a:gdLst/>
            <a:ahLst/>
            <a:cxnLst/>
            <a:rect l="l" t="t" r="r" b="b"/>
            <a:pathLst>
              <a:path w="1020445" h="1178560">
                <a:moveTo>
                  <a:pt x="286677" y="0"/>
                </a:moveTo>
                <a:lnTo>
                  <a:pt x="0" y="165709"/>
                </a:lnTo>
                <a:lnTo>
                  <a:pt x="0" y="994435"/>
                </a:lnTo>
                <a:lnTo>
                  <a:pt x="53022" y="1025004"/>
                </a:lnTo>
                <a:lnTo>
                  <a:pt x="79908" y="1033284"/>
                </a:lnTo>
                <a:lnTo>
                  <a:pt x="114338" y="1060716"/>
                </a:lnTo>
                <a:lnTo>
                  <a:pt x="319074" y="1178369"/>
                </a:lnTo>
                <a:lnTo>
                  <a:pt x="605751" y="1012659"/>
                </a:lnTo>
                <a:lnTo>
                  <a:pt x="605751" y="884148"/>
                </a:lnTo>
                <a:lnTo>
                  <a:pt x="795816" y="884148"/>
                </a:lnTo>
                <a:lnTo>
                  <a:pt x="1020025" y="754900"/>
                </a:lnTo>
                <a:lnTo>
                  <a:pt x="1020025" y="339699"/>
                </a:lnTo>
                <a:lnTo>
                  <a:pt x="605751" y="339699"/>
                </a:lnTo>
                <a:lnTo>
                  <a:pt x="605751" y="183934"/>
                </a:lnTo>
                <a:lnTo>
                  <a:pt x="286677" y="0"/>
                </a:lnTo>
                <a:close/>
              </a:path>
              <a:path w="1020445" h="1178560">
                <a:moveTo>
                  <a:pt x="795816" y="884148"/>
                </a:moveTo>
                <a:lnTo>
                  <a:pt x="605751" y="884148"/>
                </a:lnTo>
                <a:lnTo>
                  <a:pt x="700951" y="938834"/>
                </a:lnTo>
                <a:lnTo>
                  <a:pt x="795816" y="884148"/>
                </a:lnTo>
                <a:close/>
              </a:path>
              <a:path w="1020445" h="1178560">
                <a:moveTo>
                  <a:pt x="829462" y="211366"/>
                </a:moveTo>
                <a:lnTo>
                  <a:pt x="605751" y="339699"/>
                </a:lnTo>
                <a:lnTo>
                  <a:pt x="1020025" y="339699"/>
                </a:lnTo>
                <a:lnTo>
                  <a:pt x="1020025" y="321475"/>
                </a:lnTo>
                <a:lnTo>
                  <a:pt x="829462" y="211366"/>
                </a:lnTo>
                <a:close/>
              </a:path>
            </a:pathLst>
          </a:custGeom>
          <a:solidFill>
            <a:srgbClr val="FCC3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316694" y="6554112"/>
            <a:ext cx="147485" cy="1209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629741" y="5740298"/>
            <a:ext cx="228498" cy="1434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345794" y="5412197"/>
            <a:ext cx="1192352" cy="8905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546516" y="3912623"/>
            <a:ext cx="3630871" cy="30508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5945544" y="336798"/>
            <a:ext cx="3354070" cy="647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>
                <a:solidFill>
                  <a:srgbClr val="231F20"/>
                </a:solidFill>
              </a:rPr>
              <a:t>NÆRINGS</a:t>
            </a:r>
            <a:r>
              <a:rPr spc="-210" dirty="0">
                <a:solidFill>
                  <a:srgbClr val="231F20"/>
                </a:solidFill>
              </a:rPr>
              <a:t>P</a:t>
            </a:r>
            <a:r>
              <a:rPr dirty="0">
                <a:solidFill>
                  <a:srgbClr val="231F20"/>
                </a:solidFill>
              </a:rPr>
              <a:t>ARK</a:t>
            </a:r>
          </a:p>
        </p:txBody>
      </p:sp>
      <p:sp>
        <p:nvSpPr>
          <p:cNvPr id="22" name="object 22"/>
          <p:cNvSpPr/>
          <p:nvPr/>
        </p:nvSpPr>
        <p:spPr>
          <a:xfrm>
            <a:off x="13070095" y="10358564"/>
            <a:ext cx="563380" cy="2111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3712291" y="10402455"/>
            <a:ext cx="914954" cy="13127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307852" y="10402455"/>
            <a:ext cx="1762238" cy="12340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1016005" y="10329468"/>
            <a:ext cx="249669" cy="2475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" y="0"/>
            <a:ext cx="15123458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881834" y="405886"/>
            <a:ext cx="3356610" cy="1127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83590" marR="5080" indent="-770890">
              <a:lnSpc>
                <a:spcPts val="4320"/>
              </a:lnSpc>
            </a:pPr>
            <a:r>
              <a:rPr dirty="0">
                <a:solidFill>
                  <a:srgbClr val="231F20"/>
                </a:solidFill>
              </a:rPr>
              <a:t>INN</a:t>
            </a:r>
            <a:r>
              <a:rPr spc="-130" dirty="0">
                <a:solidFill>
                  <a:srgbClr val="231F20"/>
                </a:solidFill>
              </a:rPr>
              <a:t>O</a:t>
            </a:r>
            <a:r>
              <a:rPr spc="-210" dirty="0">
                <a:solidFill>
                  <a:srgbClr val="231F20"/>
                </a:solidFill>
              </a:rPr>
              <a:t>V</a:t>
            </a:r>
            <a:r>
              <a:rPr spc="-45" dirty="0">
                <a:solidFill>
                  <a:srgbClr val="231F20"/>
                </a:solidFill>
              </a:rPr>
              <a:t>A</a:t>
            </a:r>
            <a:r>
              <a:rPr dirty="0">
                <a:solidFill>
                  <a:srgbClr val="231F20"/>
                </a:solidFill>
              </a:rPr>
              <a:t>SJONS  </a:t>
            </a:r>
            <a:r>
              <a:rPr spc="-25" dirty="0">
                <a:solidFill>
                  <a:srgbClr val="231F20"/>
                </a:solidFill>
              </a:rPr>
              <a:t>DISTRIKT</a:t>
            </a:r>
          </a:p>
        </p:txBody>
      </p:sp>
      <p:sp>
        <p:nvSpPr>
          <p:cNvPr id="3" name="object 3"/>
          <p:cNvSpPr/>
          <p:nvPr/>
        </p:nvSpPr>
        <p:spPr>
          <a:xfrm>
            <a:off x="6092226" y="4529063"/>
            <a:ext cx="2843919" cy="23239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203352" y="5897986"/>
            <a:ext cx="494728" cy="4089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66774" y="5814954"/>
            <a:ext cx="256641" cy="2148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154787" y="6234399"/>
            <a:ext cx="902004" cy="47647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464297" y="5655693"/>
            <a:ext cx="506691" cy="40450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643266" y="5595101"/>
            <a:ext cx="70332" cy="5984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668100" y="5675950"/>
            <a:ext cx="2578" cy="2134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639748" y="5601746"/>
            <a:ext cx="29641" cy="5393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363959" y="5367910"/>
            <a:ext cx="132562" cy="11085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300099" y="5383188"/>
            <a:ext cx="1026121" cy="88837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53125" y="5378041"/>
            <a:ext cx="79730" cy="90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557507" y="6302315"/>
            <a:ext cx="375056" cy="21672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678664" y="5140697"/>
            <a:ext cx="95923" cy="9098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58252" y="4529949"/>
            <a:ext cx="1777364" cy="1600835"/>
          </a:xfrm>
          <a:custGeom>
            <a:avLst/>
            <a:gdLst/>
            <a:ahLst/>
            <a:cxnLst/>
            <a:rect l="l" t="t" r="r" b="b"/>
            <a:pathLst>
              <a:path w="1777365" h="1600835">
                <a:moveTo>
                  <a:pt x="1358010" y="575500"/>
                </a:moveTo>
                <a:lnTo>
                  <a:pt x="1358010" y="151460"/>
                </a:lnTo>
                <a:lnTo>
                  <a:pt x="1166177" y="40398"/>
                </a:lnTo>
                <a:lnTo>
                  <a:pt x="979385" y="151460"/>
                </a:lnTo>
                <a:lnTo>
                  <a:pt x="979385" y="706755"/>
                </a:lnTo>
                <a:lnTo>
                  <a:pt x="938987" y="681520"/>
                </a:lnTo>
                <a:lnTo>
                  <a:pt x="933970" y="686561"/>
                </a:lnTo>
                <a:lnTo>
                  <a:pt x="933970" y="176682"/>
                </a:lnTo>
                <a:lnTo>
                  <a:pt x="620966" y="0"/>
                </a:lnTo>
                <a:lnTo>
                  <a:pt x="338239" y="161544"/>
                </a:lnTo>
                <a:lnTo>
                  <a:pt x="338239" y="181724"/>
                </a:lnTo>
                <a:lnTo>
                  <a:pt x="313004" y="166585"/>
                </a:lnTo>
                <a:lnTo>
                  <a:pt x="0" y="343293"/>
                </a:lnTo>
                <a:lnTo>
                  <a:pt x="0" y="772375"/>
                </a:lnTo>
                <a:lnTo>
                  <a:pt x="186804" y="878395"/>
                </a:lnTo>
                <a:lnTo>
                  <a:pt x="338239" y="792581"/>
                </a:lnTo>
                <a:lnTo>
                  <a:pt x="338239" y="974318"/>
                </a:lnTo>
                <a:lnTo>
                  <a:pt x="651243" y="1151026"/>
                </a:lnTo>
                <a:lnTo>
                  <a:pt x="752220" y="1095476"/>
                </a:lnTo>
                <a:lnTo>
                  <a:pt x="752220" y="1216647"/>
                </a:lnTo>
                <a:lnTo>
                  <a:pt x="1065199" y="1398371"/>
                </a:lnTo>
                <a:lnTo>
                  <a:pt x="1251991" y="1287310"/>
                </a:lnTo>
                <a:lnTo>
                  <a:pt x="1251991" y="1151026"/>
                </a:lnTo>
                <a:lnTo>
                  <a:pt x="1277238" y="1166152"/>
                </a:lnTo>
                <a:lnTo>
                  <a:pt x="1277238" y="1494294"/>
                </a:lnTo>
                <a:lnTo>
                  <a:pt x="1464030" y="1600314"/>
                </a:lnTo>
                <a:lnTo>
                  <a:pt x="1777034" y="1418564"/>
                </a:lnTo>
                <a:lnTo>
                  <a:pt x="1777034" y="898588"/>
                </a:lnTo>
                <a:lnTo>
                  <a:pt x="1671015" y="838022"/>
                </a:lnTo>
                <a:lnTo>
                  <a:pt x="1671015" y="605802"/>
                </a:lnTo>
                <a:lnTo>
                  <a:pt x="1484210" y="499795"/>
                </a:lnTo>
                <a:lnTo>
                  <a:pt x="1358010" y="575500"/>
                </a:lnTo>
              </a:path>
            </a:pathLst>
          </a:custGeom>
          <a:ln w="138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779633" y="4817685"/>
            <a:ext cx="1226820" cy="1479550"/>
          </a:xfrm>
          <a:custGeom>
            <a:avLst/>
            <a:gdLst/>
            <a:ahLst/>
            <a:cxnLst/>
            <a:rect l="l" t="t" r="r" b="b"/>
            <a:pathLst>
              <a:path w="1226820" h="1479550">
                <a:moveTo>
                  <a:pt x="610857" y="1383258"/>
                </a:moveTo>
                <a:lnTo>
                  <a:pt x="666381" y="1413548"/>
                </a:lnTo>
                <a:lnTo>
                  <a:pt x="666381" y="1423631"/>
                </a:lnTo>
                <a:lnTo>
                  <a:pt x="757250" y="1479169"/>
                </a:lnTo>
                <a:lnTo>
                  <a:pt x="964234" y="1358011"/>
                </a:lnTo>
                <a:lnTo>
                  <a:pt x="964234" y="1352956"/>
                </a:lnTo>
                <a:lnTo>
                  <a:pt x="1019771" y="1317637"/>
                </a:lnTo>
                <a:lnTo>
                  <a:pt x="1024813" y="1322666"/>
                </a:lnTo>
                <a:lnTo>
                  <a:pt x="1226756" y="1206563"/>
                </a:lnTo>
                <a:lnTo>
                  <a:pt x="1226756" y="1060145"/>
                </a:lnTo>
                <a:lnTo>
                  <a:pt x="1135888" y="1009675"/>
                </a:lnTo>
                <a:lnTo>
                  <a:pt x="928890" y="1125791"/>
                </a:lnTo>
                <a:lnTo>
                  <a:pt x="928890" y="1151026"/>
                </a:lnTo>
                <a:lnTo>
                  <a:pt x="893559" y="1176274"/>
                </a:lnTo>
                <a:lnTo>
                  <a:pt x="868311" y="1161135"/>
                </a:lnTo>
                <a:lnTo>
                  <a:pt x="737057" y="1236840"/>
                </a:lnTo>
                <a:lnTo>
                  <a:pt x="696671" y="1211605"/>
                </a:lnTo>
                <a:lnTo>
                  <a:pt x="696671" y="1186383"/>
                </a:lnTo>
                <a:lnTo>
                  <a:pt x="560374" y="1110627"/>
                </a:lnTo>
                <a:lnTo>
                  <a:pt x="585609" y="1095502"/>
                </a:lnTo>
                <a:lnTo>
                  <a:pt x="615899" y="1075296"/>
                </a:lnTo>
                <a:lnTo>
                  <a:pt x="686562" y="1115695"/>
                </a:lnTo>
                <a:lnTo>
                  <a:pt x="888504" y="999566"/>
                </a:lnTo>
                <a:lnTo>
                  <a:pt x="888504" y="797648"/>
                </a:lnTo>
                <a:lnTo>
                  <a:pt x="545236" y="600773"/>
                </a:lnTo>
                <a:lnTo>
                  <a:pt x="444271" y="605790"/>
                </a:lnTo>
                <a:lnTo>
                  <a:pt x="373583" y="681545"/>
                </a:lnTo>
                <a:lnTo>
                  <a:pt x="373583" y="106019"/>
                </a:lnTo>
                <a:lnTo>
                  <a:pt x="186791" y="0"/>
                </a:lnTo>
                <a:lnTo>
                  <a:pt x="0" y="106019"/>
                </a:lnTo>
                <a:lnTo>
                  <a:pt x="0" y="721918"/>
                </a:lnTo>
                <a:lnTo>
                  <a:pt x="186791" y="832980"/>
                </a:lnTo>
                <a:lnTo>
                  <a:pt x="343293" y="742111"/>
                </a:lnTo>
                <a:lnTo>
                  <a:pt x="343293" y="918794"/>
                </a:lnTo>
                <a:lnTo>
                  <a:pt x="348335" y="923861"/>
                </a:lnTo>
                <a:lnTo>
                  <a:pt x="348335" y="974331"/>
                </a:lnTo>
                <a:lnTo>
                  <a:pt x="338226" y="984440"/>
                </a:lnTo>
                <a:lnTo>
                  <a:pt x="333209" y="989482"/>
                </a:lnTo>
                <a:lnTo>
                  <a:pt x="333209" y="994524"/>
                </a:lnTo>
                <a:lnTo>
                  <a:pt x="328155" y="994524"/>
                </a:lnTo>
                <a:lnTo>
                  <a:pt x="328155" y="999566"/>
                </a:lnTo>
                <a:lnTo>
                  <a:pt x="323100" y="999566"/>
                </a:lnTo>
                <a:lnTo>
                  <a:pt x="323100" y="1004633"/>
                </a:lnTo>
                <a:lnTo>
                  <a:pt x="318046" y="1009675"/>
                </a:lnTo>
                <a:lnTo>
                  <a:pt x="454355" y="1090447"/>
                </a:lnTo>
                <a:lnTo>
                  <a:pt x="398830" y="1125791"/>
                </a:lnTo>
                <a:lnTo>
                  <a:pt x="398830" y="1267129"/>
                </a:lnTo>
                <a:lnTo>
                  <a:pt x="600748" y="1388287"/>
                </a:lnTo>
                <a:lnTo>
                  <a:pt x="610857" y="1383258"/>
                </a:lnTo>
              </a:path>
            </a:pathLst>
          </a:custGeom>
          <a:ln w="138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607998" y="5887928"/>
            <a:ext cx="697230" cy="601345"/>
          </a:xfrm>
          <a:custGeom>
            <a:avLst/>
            <a:gdLst/>
            <a:ahLst/>
            <a:cxnLst/>
            <a:rect l="l" t="t" r="r" b="b"/>
            <a:pathLst>
              <a:path w="697229" h="601345">
                <a:moveTo>
                  <a:pt x="0" y="343293"/>
                </a:moveTo>
                <a:lnTo>
                  <a:pt x="444245" y="600748"/>
                </a:lnTo>
                <a:lnTo>
                  <a:pt x="696671" y="454355"/>
                </a:lnTo>
                <a:lnTo>
                  <a:pt x="696671" y="383667"/>
                </a:lnTo>
                <a:lnTo>
                  <a:pt x="343293" y="176707"/>
                </a:lnTo>
                <a:lnTo>
                  <a:pt x="338226" y="50507"/>
                </a:lnTo>
                <a:lnTo>
                  <a:pt x="333197" y="45440"/>
                </a:lnTo>
                <a:lnTo>
                  <a:pt x="328142" y="45440"/>
                </a:lnTo>
                <a:lnTo>
                  <a:pt x="323088" y="45440"/>
                </a:lnTo>
                <a:lnTo>
                  <a:pt x="318033" y="45440"/>
                </a:lnTo>
                <a:lnTo>
                  <a:pt x="312978" y="45440"/>
                </a:lnTo>
                <a:lnTo>
                  <a:pt x="312978" y="50507"/>
                </a:lnTo>
                <a:lnTo>
                  <a:pt x="307962" y="156502"/>
                </a:lnTo>
                <a:lnTo>
                  <a:pt x="262521" y="131267"/>
                </a:lnTo>
                <a:lnTo>
                  <a:pt x="257454" y="5067"/>
                </a:lnTo>
                <a:lnTo>
                  <a:pt x="257454" y="0"/>
                </a:lnTo>
                <a:lnTo>
                  <a:pt x="252412" y="0"/>
                </a:lnTo>
                <a:lnTo>
                  <a:pt x="247370" y="0"/>
                </a:lnTo>
                <a:lnTo>
                  <a:pt x="242315" y="0"/>
                </a:lnTo>
                <a:lnTo>
                  <a:pt x="237274" y="0"/>
                </a:lnTo>
                <a:lnTo>
                  <a:pt x="237274" y="5067"/>
                </a:lnTo>
                <a:lnTo>
                  <a:pt x="227164" y="136321"/>
                </a:lnTo>
                <a:lnTo>
                  <a:pt x="186791" y="161569"/>
                </a:lnTo>
                <a:lnTo>
                  <a:pt x="181749" y="50507"/>
                </a:lnTo>
                <a:lnTo>
                  <a:pt x="176695" y="45440"/>
                </a:lnTo>
                <a:lnTo>
                  <a:pt x="171640" y="45440"/>
                </a:lnTo>
                <a:lnTo>
                  <a:pt x="166585" y="45440"/>
                </a:lnTo>
                <a:lnTo>
                  <a:pt x="161531" y="45440"/>
                </a:lnTo>
                <a:lnTo>
                  <a:pt x="156502" y="45440"/>
                </a:lnTo>
                <a:lnTo>
                  <a:pt x="156502" y="50507"/>
                </a:lnTo>
                <a:lnTo>
                  <a:pt x="151460" y="181762"/>
                </a:lnTo>
                <a:lnTo>
                  <a:pt x="0" y="267589"/>
                </a:lnTo>
                <a:lnTo>
                  <a:pt x="0" y="343293"/>
                </a:lnTo>
              </a:path>
            </a:pathLst>
          </a:custGeom>
          <a:ln w="138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093075" y="5443685"/>
            <a:ext cx="716915" cy="525145"/>
          </a:xfrm>
          <a:custGeom>
            <a:avLst/>
            <a:gdLst/>
            <a:ahLst/>
            <a:cxnLst/>
            <a:rect l="l" t="t" r="r" b="b"/>
            <a:pathLst>
              <a:path w="716915" h="525145">
                <a:moveTo>
                  <a:pt x="0" y="363486"/>
                </a:moveTo>
                <a:lnTo>
                  <a:pt x="277647" y="525017"/>
                </a:lnTo>
                <a:lnTo>
                  <a:pt x="388708" y="459397"/>
                </a:lnTo>
                <a:lnTo>
                  <a:pt x="403872" y="469506"/>
                </a:lnTo>
                <a:lnTo>
                  <a:pt x="716864" y="287756"/>
                </a:lnTo>
                <a:lnTo>
                  <a:pt x="716864" y="181736"/>
                </a:lnTo>
                <a:lnTo>
                  <a:pt x="403872" y="0"/>
                </a:lnTo>
                <a:lnTo>
                  <a:pt x="323088" y="45440"/>
                </a:lnTo>
                <a:lnTo>
                  <a:pt x="247370" y="0"/>
                </a:lnTo>
                <a:lnTo>
                  <a:pt x="121145" y="70675"/>
                </a:lnTo>
                <a:lnTo>
                  <a:pt x="121145" y="161543"/>
                </a:lnTo>
                <a:lnTo>
                  <a:pt x="90868" y="181736"/>
                </a:lnTo>
                <a:lnTo>
                  <a:pt x="90868" y="257467"/>
                </a:lnTo>
                <a:lnTo>
                  <a:pt x="0" y="307936"/>
                </a:lnTo>
                <a:lnTo>
                  <a:pt x="0" y="363486"/>
                </a:lnTo>
              </a:path>
            </a:pathLst>
          </a:custGeom>
          <a:ln w="138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703498" y="5999009"/>
            <a:ext cx="732155" cy="575945"/>
          </a:xfrm>
          <a:custGeom>
            <a:avLst/>
            <a:gdLst/>
            <a:ahLst/>
            <a:cxnLst/>
            <a:rect l="l" t="t" r="r" b="b"/>
            <a:pathLst>
              <a:path w="732154" h="575945">
                <a:moveTo>
                  <a:pt x="701700" y="282701"/>
                </a:moveTo>
                <a:lnTo>
                  <a:pt x="716851" y="277660"/>
                </a:lnTo>
                <a:lnTo>
                  <a:pt x="732002" y="267563"/>
                </a:lnTo>
                <a:lnTo>
                  <a:pt x="732002" y="136309"/>
                </a:lnTo>
                <a:lnTo>
                  <a:pt x="499770" y="0"/>
                </a:lnTo>
                <a:lnTo>
                  <a:pt x="0" y="287743"/>
                </a:lnTo>
                <a:lnTo>
                  <a:pt x="0" y="419011"/>
                </a:lnTo>
                <a:lnTo>
                  <a:pt x="15138" y="429094"/>
                </a:lnTo>
                <a:lnTo>
                  <a:pt x="30276" y="439204"/>
                </a:lnTo>
                <a:lnTo>
                  <a:pt x="30276" y="459397"/>
                </a:lnTo>
                <a:lnTo>
                  <a:pt x="232206" y="575487"/>
                </a:lnTo>
                <a:lnTo>
                  <a:pt x="701700" y="302894"/>
                </a:lnTo>
                <a:lnTo>
                  <a:pt x="701700" y="282701"/>
                </a:lnTo>
              </a:path>
            </a:pathLst>
          </a:custGeom>
          <a:ln w="138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375349" y="6407914"/>
            <a:ext cx="514984" cy="439420"/>
          </a:xfrm>
          <a:custGeom>
            <a:avLst/>
            <a:gdLst/>
            <a:ahLst/>
            <a:cxnLst/>
            <a:rect l="l" t="t" r="r" b="b"/>
            <a:pathLst>
              <a:path w="514984" h="439420">
                <a:moveTo>
                  <a:pt x="0" y="217081"/>
                </a:moveTo>
                <a:lnTo>
                  <a:pt x="171640" y="313004"/>
                </a:lnTo>
                <a:lnTo>
                  <a:pt x="141351" y="333209"/>
                </a:lnTo>
                <a:lnTo>
                  <a:pt x="141351" y="388721"/>
                </a:lnTo>
                <a:lnTo>
                  <a:pt x="232206" y="439204"/>
                </a:lnTo>
                <a:lnTo>
                  <a:pt x="312978" y="393776"/>
                </a:lnTo>
                <a:lnTo>
                  <a:pt x="328142" y="403872"/>
                </a:lnTo>
                <a:lnTo>
                  <a:pt x="514921" y="297853"/>
                </a:lnTo>
                <a:lnTo>
                  <a:pt x="514921" y="227190"/>
                </a:lnTo>
                <a:lnTo>
                  <a:pt x="469480" y="161556"/>
                </a:lnTo>
                <a:lnTo>
                  <a:pt x="449287" y="171640"/>
                </a:lnTo>
                <a:lnTo>
                  <a:pt x="424040" y="136309"/>
                </a:lnTo>
                <a:lnTo>
                  <a:pt x="403872" y="146392"/>
                </a:lnTo>
                <a:lnTo>
                  <a:pt x="373557" y="106019"/>
                </a:lnTo>
                <a:lnTo>
                  <a:pt x="358419" y="121158"/>
                </a:lnTo>
                <a:lnTo>
                  <a:pt x="328142" y="80772"/>
                </a:lnTo>
                <a:lnTo>
                  <a:pt x="307936" y="90881"/>
                </a:lnTo>
                <a:lnTo>
                  <a:pt x="282702" y="55537"/>
                </a:lnTo>
                <a:lnTo>
                  <a:pt x="262521" y="65620"/>
                </a:lnTo>
                <a:lnTo>
                  <a:pt x="232206" y="25247"/>
                </a:lnTo>
                <a:lnTo>
                  <a:pt x="217081" y="35331"/>
                </a:lnTo>
                <a:lnTo>
                  <a:pt x="186791" y="0"/>
                </a:lnTo>
                <a:lnTo>
                  <a:pt x="0" y="106019"/>
                </a:lnTo>
                <a:lnTo>
                  <a:pt x="0" y="217081"/>
                </a:lnTo>
              </a:path>
            </a:pathLst>
          </a:custGeom>
          <a:ln w="138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3070095" y="10358564"/>
            <a:ext cx="563380" cy="21117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3712291" y="10402455"/>
            <a:ext cx="914954" cy="13127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307852" y="10402455"/>
            <a:ext cx="1762238" cy="12340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1016005" y="10329468"/>
            <a:ext cx="249669" cy="24759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" y="0"/>
            <a:ext cx="15123458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59881" y="5840021"/>
            <a:ext cx="244475" cy="180340"/>
          </a:xfrm>
          <a:custGeom>
            <a:avLst/>
            <a:gdLst/>
            <a:ahLst/>
            <a:cxnLst/>
            <a:rect l="l" t="t" r="r" b="b"/>
            <a:pathLst>
              <a:path w="244475" h="180339">
                <a:moveTo>
                  <a:pt x="244271" y="179755"/>
                </a:moveTo>
                <a:lnTo>
                  <a:pt x="0" y="0"/>
                </a:lnTo>
              </a:path>
            </a:pathLst>
          </a:custGeom>
          <a:ln w="7056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408820" y="5728875"/>
            <a:ext cx="221615" cy="186055"/>
          </a:xfrm>
          <a:custGeom>
            <a:avLst/>
            <a:gdLst/>
            <a:ahLst/>
            <a:cxnLst/>
            <a:rect l="l" t="t" r="r" b="b"/>
            <a:pathLst>
              <a:path w="221615" h="186054">
                <a:moveTo>
                  <a:pt x="0" y="0"/>
                </a:moveTo>
                <a:lnTo>
                  <a:pt x="148386" y="185547"/>
                </a:lnTo>
                <a:lnTo>
                  <a:pt x="221284" y="86474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556587" y="5056884"/>
            <a:ext cx="924560" cy="924560"/>
          </a:xfrm>
          <a:custGeom>
            <a:avLst/>
            <a:gdLst/>
            <a:ahLst/>
            <a:cxnLst/>
            <a:rect l="l" t="t" r="r" b="b"/>
            <a:pathLst>
              <a:path w="924559" h="924560">
                <a:moveTo>
                  <a:pt x="462165" y="0"/>
                </a:moveTo>
                <a:lnTo>
                  <a:pt x="414912" y="2386"/>
                </a:lnTo>
                <a:lnTo>
                  <a:pt x="369023" y="9389"/>
                </a:lnTo>
                <a:lnTo>
                  <a:pt x="324732" y="20778"/>
                </a:lnTo>
                <a:lnTo>
                  <a:pt x="282270" y="36319"/>
                </a:lnTo>
                <a:lnTo>
                  <a:pt x="241871" y="55781"/>
                </a:lnTo>
                <a:lnTo>
                  <a:pt x="203765" y="78931"/>
                </a:lnTo>
                <a:lnTo>
                  <a:pt x="168186" y="105536"/>
                </a:lnTo>
                <a:lnTo>
                  <a:pt x="135366" y="135366"/>
                </a:lnTo>
                <a:lnTo>
                  <a:pt x="105536" y="168186"/>
                </a:lnTo>
                <a:lnTo>
                  <a:pt x="78931" y="203765"/>
                </a:lnTo>
                <a:lnTo>
                  <a:pt x="55781" y="241871"/>
                </a:lnTo>
                <a:lnTo>
                  <a:pt x="36319" y="282270"/>
                </a:lnTo>
                <a:lnTo>
                  <a:pt x="20778" y="324732"/>
                </a:lnTo>
                <a:lnTo>
                  <a:pt x="9389" y="369023"/>
                </a:lnTo>
                <a:lnTo>
                  <a:pt x="2386" y="414912"/>
                </a:lnTo>
                <a:lnTo>
                  <a:pt x="0" y="462165"/>
                </a:lnTo>
                <a:lnTo>
                  <a:pt x="2386" y="509419"/>
                </a:lnTo>
                <a:lnTo>
                  <a:pt x="9389" y="555308"/>
                </a:lnTo>
                <a:lnTo>
                  <a:pt x="20778" y="599599"/>
                </a:lnTo>
                <a:lnTo>
                  <a:pt x="36319" y="642062"/>
                </a:lnTo>
                <a:lnTo>
                  <a:pt x="55781" y="682463"/>
                </a:lnTo>
                <a:lnTo>
                  <a:pt x="78931" y="720569"/>
                </a:lnTo>
                <a:lnTo>
                  <a:pt x="105536" y="756150"/>
                </a:lnTo>
                <a:lnTo>
                  <a:pt x="135366" y="788971"/>
                </a:lnTo>
                <a:lnTo>
                  <a:pt x="168186" y="818801"/>
                </a:lnTo>
                <a:lnTo>
                  <a:pt x="203765" y="845408"/>
                </a:lnTo>
                <a:lnTo>
                  <a:pt x="241871" y="868559"/>
                </a:lnTo>
                <a:lnTo>
                  <a:pt x="282270" y="888022"/>
                </a:lnTo>
                <a:lnTo>
                  <a:pt x="324732" y="903564"/>
                </a:lnTo>
                <a:lnTo>
                  <a:pt x="369023" y="914953"/>
                </a:lnTo>
                <a:lnTo>
                  <a:pt x="414912" y="921957"/>
                </a:lnTo>
                <a:lnTo>
                  <a:pt x="462165" y="924344"/>
                </a:lnTo>
                <a:lnTo>
                  <a:pt x="509419" y="921957"/>
                </a:lnTo>
                <a:lnTo>
                  <a:pt x="555307" y="914953"/>
                </a:lnTo>
                <a:lnTo>
                  <a:pt x="599598" y="903564"/>
                </a:lnTo>
                <a:lnTo>
                  <a:pt x="642060" y="888022"/>
                </a:lnTo>
                <a:lnTo>
                  <a:pt x="682460" y="868559"/>
                </a:lnTo>
                <a:lnTo>
                  <a:pt x="720565" y="845408"/>
                </a:lnTo>
                <a:lnTo>
                  <a:pt x="756144" y="818801"/>
                </a:lnTo>
                <a:lnTo>
                  <a:pt x="788965" y="788971"/>
                </a:lnTo>
                <a:lnTo>
                  <a:pt x="818794" y="756150"/>
                </a:lnTo>
                <a:lnTo>
                  <a:pt x="845400" y="720569"/>
                </a:lnTo>
                <a:lnTo>
                  <a:pt x="868549" y="682463"/>
                </a:lnTo>
                <a:lnTo>
                  <a:pt x="888011" y="642062"/>
                </a:lnTo>
                <a:lnTo>
                  <a:pt x="903553" y="599599"/>
                </a:lnTo>
                <a:lnTo>
                  <a:pt x="914941" y="555308"/>
                </a:lnTo>
                <a:lnTo>
                  <a:pt x="921945" y="509419"/>
                </a:lnTo>
                <a:lnTo>
                  <a:pt x="924331" y="462165"/>
                </a:lnTo>
                <a:lnTo>
                  <a:pt x="921945" y="414912"/>
                </a:lnTo>
                <a:lnTo>
                  <a:pt x="914941" y="369023"/>
                </a:lnTo>
                <a:lnTo>
                  <a:pt x="903553" y="324732"/>
                </a:lnTo>
                <a:lnTo>
                  <a:pt x="888011" y="282270"/>
                </a:lnTo>
                <a:lnTo>
                  <a:pt x="868549" y="241871"/>
                </a:lnTo>
                <a:lnTo>
                  <a:pt x="845400" y="203765"/>
                </a:lnTo>
                <a:lnTo>
                  <a:pt x="818794" y="168186"/>
                </a:lnTo>
                <a:lnTo>
                  <a:pt x="788965" y="135366"/>
                </a:lnTo>
                <a:lnTo>
                  <a:pt x="756144" y="105536"/>
                </a:lnTo>
                <a:lnTo>
                  <a:pt x="720565" y="78931"/>
                </a:lnTo>
                <a:lnTo>
                  <a:pt x="682460" y="55781"/>
                </a:lnTo>
                <a:lnTo>
                  <a:pt x="642060" y="36319"/>
                </a:lnTo>
                <a:lnTo>
                  <a:pt x="599598" y="20778"/>
                </a:lnTo>
                <a:lnTo>
                  <a:pt x="555307" y="9389"/>
                </a:lnTo>
                <a:lnTo>
                  <a:pt x="509419" y="2386"/>
                </a:lnTo>
                <a:lnTo>
                  <a:pt x="46216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032127" y="4566310"/>
            <a:ext cx="0" cy="303530"/>
          </a:xfrm>
          <a:custGeom>
            <a:avLst/>
            <a:gdLst/>
            <a:ahLst/>
            <a:cxnLst/>
            <a:rect l="l" t="t" r="r" b="b"/>
            <a:pathLst>
              <a:path h="303529">
                <a:moveTo>
                  <a:pt x="0" y="0"/>
                </a:moveTo>
                <a:lnTo>
                  <a:pt x="0" y="303288"/>
                </a:lnTo>
              </a:path>
            </a:pathLst>
          </a:custGeom>
          <a:ln w="7056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970627" y="4827652"/>
            <a:ext cx="123189" cy="229870"/>
          </a:xfrm>
          <a:custGeom>
            <a:avLst/>
            <a:gdLst/>
            <a:ahLst/>
            <a:cxnLst/>
            <a:rect l="l" t="t" r="r" b="b"/>
            <a:pathLst>
              <a:path w="123190" h="229870">
                <a:moveTo>
                  <a:pt x="122999" y="0"/>
                </a:moveTo>
                <a:lnTo>
                  <a:pt x="0" y="0"/>
                </a:lnTo>
                <a:lnTo>
                  <a:pt x="61493" y="229476"/>
                </a:lnTo>
                <a:lnTo>
                  <a:pt x="12299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210079" y="5836728"/>
            <a:ext cx="244475" cy="180340"/>
          </a:xfrm>
          <a:custGeom>
            <a:avLst/>
            <a:gdLst/>
            <a:ahLst/>
            <a:cxnLst/>
            <a:rect l="l" t="t" r="r" b="b"/>
            <a:pathLst>
              <a:path w="244475" h="180339">
                <a:moveTo>
                  <a:pt x="0" y="179755"/>
                </a:moveTo>
                <a:lnTo>
                  <a:pt x="244284" y="0"/>
                </a:lnTo>
              </a:path>
            </a:pathLst>
          </a:custGeom>
          <a:ln w="7056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384127" y="5725574"/>
            <a:ext cx="221615" cy="186055"/>
          </a:xfrm>
          <a:custGeom>
            <a:avLst/>
            <a:gdLst/>
            <a:ahLst/>
            <a:cxnLst/>
            <a:rect l="l" t="t" r="r" b="b"/>
            <a:pathLst>
              <a:path w="221615" h="186054">
                <a:moveTo>
                  <a:pt x="221272" y="0"/>
                </a:moveTo>
                <a:lnTo>
                  <a:pt x="0" y="86487"/>
                </a:lnTo>
                <a:lnTo>
                  <a:pt x="72898" y="185547"/>
                </a:lnTo>
                <a:lnTo>
                  <a:pt x="22127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833930" y="4915418"/>
            <a:ext cx="403225" cy="11722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300" b="0" spc="5" dirty="0">
                <a:solidFill>
                  <a:srgbClr val="FFFFFF"/>
                </a:solidFill>
                <a:latin typeface="Montserrat Alternates ExLight"/>
                <a:cs typeface="Montserrat Alternates ExLight"/>
              </a:rPr>
              <a:t>?</a:t>
            </a:r>
            <a:endParaRPr sz="7300">
              <a:latin typeface="Montserrat Alternates ExLight"/>
              <a:cs typeface="Montserrat Alternates ExLigh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492544" y="5665448"/>
            <a:ext cx="10160" cy="70485"/>
          </a:xfrm>
          <a:custGeom>
            <a:avLst/>
            <a:gdLst/>
            <a:ahLst/>
            <a:cxnLst/>
            <a:rect l="l" t="t" r="r" b="b"/>
            <a:pathLst>
              <a:path w="10159" h="70485">
                <a:moveTo>
                  <a:pt x="0" y="70358"/>
                </a:moveTo>
                <a:lnTo>
                  <a:pt x="3086" y="54942"/>
                </a:lnTo>
                <a:lnTo>
                  <a:pt x="5167" y="42475"/>
                </a:lnTo>
                <a:lnTo>
                  <a:pt x="7188" y="26359"/>
                </a:lnTo>
                <a:lnTo>
                  <a:pt x="10096" y="0"/>
                </a:lnTo>
              </a:path>
            </a:pathLst>
          </a:custGeom>
          <a:ln w="3023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729687" y="4205901"/>
            <a:ext cx="781685" cy="1388110"/>
          </a:xfrm>
          <a:custGeom>
            <a:avLst/>
            <a:gdLst/>
            <a:ahLst/>
            <a:cxnLst/>
            <a:rect l="l" t="t" r="r" b="b"/>
            <a:pathLst>
              <a:path w="781684" h="1388110">
                <a:moveTo>
                  <a:pt x="778814" y="1388071"/>
                </a:moveTo>
                <a:lnTo>
                  <a:pt x="780049" y="1362494"/>
                </a:lnTo>
                <a:lnTo>
                  <a:pt x="780897" y="1335182"/>
                </a:lnTo>
                <a:lnTo>
                  <a:pt x="781276" y="1306222"/>
                </a:lnTo>
                <a:lnTo>
                  <a:pt x="781106" y="1275702"/>
                </a:lnTo>
                <a:lnTo>
                  <a:pt x="778793" y="1210334"/>
                </a:lnTo>
                <a:lnTo>
                  <a:pt x="773309" y="1139777"/>
                </a:lnTo>
                <a:lnTo>
                  <a:pt x="764004" y="1064735"/>
                </a:lnTo>
                <a:lnTo>
                  <a:pt x="757716" y="1025750"/>
                </a:lnTo>
                <a:lnTo>
                  <a:pt x="750229" y="985907"/>
                </a:lnTo>
                <a:lnTo>
                  <a:pt x="741463" y="945293"/>
                </a:lnTo>
                <a:lnTo>
                  <a:pt x="731335" y="903996"/>
                </a:lnTo>
                <a:lnTo>
                  <a:pt x="719766" y="862103"/>
                </a:lnTo>
                <a:lnTo>
                  <a:pt x="706674" y="819701"/>
                </a:lnTo>
                <a:lnTo>
                  <a:pt x="691977" y="776880"/>
                </a:lnTo>
                <a:lnTo>
                  <a:pt x="675595" y="733726"/>
                </a:lnTo>
                <a:lnTo>
                  <a:pt x="657446" y="690327"/>
                </a:lnTo>
                <a:lnTo>
                  <a:pt x="637450" y="646771"/>
                </a:lnTo>
                <a:lnTo>
                  <a:pt x="615525" y="603145"/>
                </a:lnTo>
                <a:lnTo>
                  <a:pt x="591589" y="559537"/>
                </a:lnTo>
                <a:lnTo>
                  <a:pt x="565563" y="516034"/>
                </a:lnTo>
                <a:lnTo>
                  <a:pt x="537364" y="472725"/>
                </a:lnTo>
                <a:lnTo>
                  <a:pt x="506911" y="429697"/>
                </a:lnTo>
                <a:lnTo>
                  <a:pt x="474125" y="387037"/>
                </a:lnTo>
                <a:lnTo>
                  <a:pt x="438922" y="344834"/>
                </a:lnTo>
                <a:lnTo>
                  <a:pt x="401222" y="303174"/>
                </a:lnTo>
                <a:lnTo>
                  <a:pt x="360945" y="262147"/>
                </a:lnTo>
                <a:lnTo>
                  <a:pt x="318008" y="221838"/>
                </a:lnTo>
                <a:lnTo>
                  <a:pt x="272331" y="182336"/>
                </a:lnTo>
                <a:lnTo>
                  <a:pt x="223832" y="143729"/>
                </a:lnTo>
                <a:lnTo>
                  <a:pt x="172431" y="106104"/>
                </a:lnTo>
                <a:lnTo>
                  <a:pt x="118046" y="69549"/>
                </a:lnTo>
                <a:lnTo>
                  <a:pt x="60596" y="34152"/>
                </a:lnTo>
                <a:lnTo>
                  <a:pt x="0" y="0"/>
                </a:lnTo>
              </a:path>
            </a:pathLst>
          </a:custGeom>
          <a:ln w="30238">
            <a:solidFill>
              <a:srgbClr val="231F2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33977" y="4157794"/>
            <a:ext cx="64135" cy="31750"/>
          </a:xfrm>
          <a:custGeom>
            <a:avLst/>
            <a:gdLst/>
            <a:ahLst/>
            <a:cxnLst/>
            <a:rect l="l" t="t" r="r" b="b"/>
            <a:pathLst>
              <a:path w="64134" h="31750">
                <a:moveTo>
                  <a:pt x="63855" y="31343"/>
                </a:moveTo>
                <a:lnTo>
                  <a:pt x="48186" y="23376"/>
                </a:lnTo>
                <a:lnTo>
                  <a:pt x="32323" y="15495"/>
                </a:lnTo>
                <a:lnTo>
                  <a:pt x="16262" y="7703"/>
                </a:lnTo>
                <a:lnTo>
                  <a:pt x="0" y="0"/>
                </a:lnTo>
              </a:path>
            </a:pathLst>
          </a:custGeom>
          <a:ln w="3023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546175" y="4425962"/>
            <a:ext cx="62230" cy="34925"/>
          </a:xfrm>
          <a:custGeom>
            <a:avLst/>
            <a:gdLst/>
            <a:ahLst/>
            <a:cxnLst/>
            <a:rect l="l" t="t" r="r" b="b"/>
            <a:pathLst>
              <a:path w="62229" h="34925">
                <a:moveTo>
                  <a:pt x="0" y="0"/>
                </a:moveTo>
                <a:lnTo>
                  <a:pt x="14302" y="6758"/>
                </a:lnTo>
                <a:lnTo>
                  <a:pt x="25550" y="12590"/>
                </a:lnTo>
                <a:lnTo>
                  <a:pt x="39578" y="20715"/>
                </a:lnTo>
                <a:lnTo>
                  <a:pt x="62217" y="34353"/>
                </a:lnTo>
              </a:path>
            </a:pathLst>
          </a:custGeom>
          <a:ln w="3023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67551" y="4498548"/>
            <a:ext cx="556895" cy="1045844"/>
          </a:xfrm>
          <a:custGeom>
            <a:avLst/>
            <a:gdLst/>
            <a:ahLst/>
            <a:cxnLst/>
            <a:rect l="l" t="t" r="r" b="b"/>
            <a:pathLst>
              <a:path w="556895" h="1045845">
                <a:moveTo>
                  <a:pt x="0" y="0"/>
                </a:moveTo>
                <a:lnTo>
                  <a:pt x="47464" y="34245"/>
                </a:lnTo>
                <a:lnTo>
                  <a:pt x="99360" y="75505"/>
                </a:lnTo>
                <a:lnTo>
                  <a:pt x="154266" y="123966"/>
                </a:lnTo>
                <a:lnTo>
                  <a:pt x="182404" y="150955"/>
                </a:lnTo>
                <a:lnTo>
                  <a:pt x="210763" y="179815"/>
                </a:lnTo>
                <a:lnTo>
                  <a:pt x="239164" y="210567"/>
                </a:lnTo>
                <a:lnTo>
                  <a:pt x="267430" y="243236"/>
                </a:lnTo>
                <a:lnTo>
                  <a:pt x="295383" y="277845"/>
                </a:lnTo>
                <a:lnTo>
                  <a:pt x="322847" y="314417"/>
                </a:lnTo>
                <a:lnTo>
                  <a:pt x="349643" y="352975"/>
                </a:lnTo>
                <a:lnTo>
                  <a:pt x="375594" y="393543"/>
                </a:lnTo>
                <a:lnTo>
                  <a:pt x="400523" y="436144"/>
                </a:lnTo>
                <a:lnTo>
                  <a:pt x="424252" y="480800"/>
                </a:lnTo>
                <a:lnTo>
                  <a:pt x="446603" y="527536"/>
                </a:lnTo>
                <a:lnTo>
                  <a:pt x="467400" y="576375"/>
                </a:lnTo>
                <a:lnTo>
                  <a:pt x="486463" y="627339"/>
                </a:lnTo>
                <a:lnTo>
                  <a:pt x="503617" y="680453"/>
                </a:lnTo>
                <a:lnTo>
                  <a:pt x="518683" y="735738"/>
                </a:lnTo>
                <a:lnTo>
                  <a:pt x="531484" y="793220"/>
                </a:lnTo>
                <a:lnTo>
                  <a:pt x="541843" y="852920"/>
                </a:lnTo>
                <a:lnTo>
                  <a:pt x="549581" y="914862"/>
                </a:lnTo>
                <a:lnTo>
                  <a:pt x="554522" y="979069"/>
                </a:lnTo>
                <a:lnTo>
                  <a:pt x="556488" y="1045565"/>
                </a:lnTo>
              </a:path>
            </a:pathLst>
          </a:custGeom>
          <a:ln w="30238">
            <a:solidFill>
              <a:srgbClr val="231F2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220868" y="5579404"/>
            <a:ext cx="3175" cy="71120"/>
          </a:xfrm>
          <a:custGeom>
            <a:avLst/>
            <a:gdLst/>
            <a:ahLst/>
            <a:cxnLst/>
            <a:rect l="l" t="t" r="r" b="b"/>
            <a:pathLst>
              <a:path w="3175" h="71120">
                <a:moveTo>
                  <a:pt x="2959" y="0"/>
                </a:moveTo>
                <a:lnTo>
                  <a:pt x="2539" y="17543"/>
                </a:lnTo>
                <a:lnTo>
                  <a:pt x="1908" y="35236"/>
                </a:lnTo>
                <a:lnTo>
                  <a:pt x="1062" y="53081"/>
                </a:lnTo>
                <a:lnTo>
                  <a:pt x="0" y="71081"/>
                </a:lnTo>
              </a:path>
            </a:pathLst>
          </a:custGeom>
          <a:ln w="3023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063976" y="6586132"/>
            <a:ext cx="53975" cy="46990"/>
          </a:xfrm>
          <a:custGeom>
            <a:avLst/>
            <a:gdLst/>
            <a:ahLst/>
            <a:cxnLst/>
            <a:rect l="l" t="t" r="r" b="b"/>
            <a:pathLst>
              <a:path w="53975" h="46990">
                <a:moveTo>
                  <a:pt x="0" y="0"/>
                </a:moveTo>
                <a:lnTo>
                  <a:pt x="11236" y="10997"/>
                </a:lnTo>
                <a:lnTo>
                  <a:pt x="20551" y="19540"/>
                </a:lnTo>
                <a:lnTo>
                  <a:pt x="32957" y="30019"/>
                </a:lnTo>
                <a:lnTo>
                  <a:pt x="53467" y="46824"/>
                </a:lnTo>
              </a:path>
            </a:pathLst>
          </a:custGeom>
          <a:ln w="3023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174168" y="6676849"/>
            <a:ext cx="1588770" cy="297180"/>
          </a:xfrm>
          <a:custGeom>
            <a:avLst/>
            <a:gdLst/>
            <a:ahLst/>
            <a:cxnLst/>
            <a:rect l="l" t="t" r="r" b="b"/>
            <a:pathLst>
              <a:path w="1588770" h="297179">
                <a:moveTo>
                  <a:pt x="0" y="0"/>
                </a:moveTo>
                <a:lnTo>
                  <a:pt x="43199" y="30585"/>
                </a:lnTo>
                <a:lnTo>
                  <a:pt x="92943" y="63194"/>
                </a:lnTo>
                <a:lnTo>
                  <a:pt x="149000" y="96900"/>
                </a:lnTo>
                <a:lnTo>
                  <a:pt x="211134" y="130776"/>
                </a:lnTo>
                <a:lnTo>
                  <a:pt x="279112" y="163896"/>
                </a:lnTo>
                <a:lnTo>
                  <a:pt x="315220" y="179883"/>
                </a:lnTo>
                <a:lnTo>
                  <a:pt x="352701" y="195333"/>
                </a:lnTo>
                <a:lnTo>
                  <a:pt x="391526" y="210131"/>
                </a:lnTo>
                <a:lnTo>
                  <a:pt x="431665" y="224161"/>
                </a:lnTo>
                <a:lnTo>
                  <a:pt x="473091" y="237307"/>
                </a:lnTo>
                <a:lnTo>
                  <a:pt x="515772" y="249453"/>
                </a:lnTo>
                <a:lnTo>
                  <a:pt x="559681" y="260483"/>
                </a:lnTo>
                <a:lnTo>
                  <a:pt x="604788" y="270282"/>
                </a:lnTo>
                <a:lnTo>
                  <a:pt x="651063" y="278734"/>
                </a:lnTo>
                <a:lnTo>
                  <a:pt x="698478" y="285723"/>
                </a:lnTo>
                <a:lnTo>
                  <a:pt x="747003" y="291133"/>
                </a:lnTo>
                <a:lnTo>
                  <a:pt x="796609" y="294848"/>
                </a:lnTo>
                <a:lnTo>
                  <a:pt x="847267" y="296753"/>
                </a:lnTo>
                <a:lnTo>
                  <a:pt x="898947" y="296732"/>
                </a:lnTo>
                <a:lnTo>
                  <a:pt x="951620" y="294668"/>
                </a:lnTo>
                <a:lnTo>
                  <a:pt x="1005258" y="290446"/>
                </a:lnTo>
                <a:lnTo>
                  <a:pt x="1059830" y="283951"/>
                </a:lnTo>
                <a:lnTo>
                  <a:pt x="1115308" y="275066"/>
                </a:lnTo>
                <a:lnTo>
                  <a:pt x="1171662" y="263676"/>
                </a:lnTo>
                <a:lnTo>
                  <a:pt x="1228864" y="249664"/>
                </a:lnTo>
                <a:lnTo>
                  <a:pt x="1286883" y="232916"/>
                </a:lnTo>
                <a:lnTo>
                  <a:pt x="1345691" y="213314"/>
                </a:lnTo>
                <a:lnTo>
                  <a:pt x="1405258" y="190744"/>
                </a:lnTo>
                <a:lnTo>
                  <a:pt x="1465555" y="165089"/>
                </a:lnTo>
                <a:lnTo>
                  <a:pt x="1526553" y="136234"/>
                </a:lnTo>
                <a:lnTo>
                  <a:pt x="1588223" y="104063"/>
                </a:lnTo>
              </a:path>
            </a:pathLst>
          </a:custGeom>
          <a:ln w="30238">
            <a:solidFill>
              <a:srgbClr val="231F2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793811" y="6726928"/>
            <a:ext cx="61594" cy="36830"/>
          </a:xfrm>
          <a:custGeom>
            <a:avLst/>
            <a:gdLst/>
            <a:ahLst/>
            <a:cxnLst/>
            <a:rect l="l" t="t" r="r" b="b"/>
            <a:pathLst>
              <a:path w="61595" h="36829">
                <a:moveTo>
                  <a:pt x="0" y="36423"/>
                </a:moveTo>
                <a:lnTo>
                  <a:pt x="15220" y="27632"/>
                </a:lnTo>
                <a:lnTo>
                  <a:pt x="30478" y="18630"/>
                </a:lnTo>
                <a:lnTo>
                  <a:pt x="45771" y="9420"/>
                </a:lnTo>
                <a:lnTo>
                  <a:pt x="61099" y="0"/>
                </a:lnTo>
              </a:path>
            </a:pathLst>
          </a:custGeom>
          <a:ln w="3023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615287" y="6507094"/>
            <a:ext cx="62865" cy="33655"/>
          </a:xfrm>
          <a:custGeom>
            <a:avLst/>
            <a:gdLst/>
            <a:ahLst/>
            <a:cxnLst/>
            <a:rect l="l" t="t" r="r" b="b"/>
            <a:pathLst>
              <a:path w="62865" h="33654">
                <a:moveTo>
                  <a:pt x="62725" y="0"/>
                </a:moveTo>
                <a:lnTo>
                  <a:pt x="49257" y="8301"/>
                </a:lnTo>
                <a:lnTo>
                  <a:pt x="38234" y="14551"/>
                </a:lnTo>
                <a:lnTo>
                  <a:pt x="23775" y="21881"/>
                </a:lnTo>
                <a:lnTo>
                  <a:pt x="0" y="33426"/>
                </a:lnTo>
              </a:path>
            </a:pathLst>
          </a:custGeom>
          <a:ln w="3023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371088" y="6465582"/>
            <a:ext cx="1180465" cy="204470"/>
          </a:xfrm>
          <a:custGeom>
            <a:avLst/>
            <a:gdLst/>
            <a:ahLst/>
            <a:cxnLst/>
            <a:rect l="l" t="t" r="r" b="b"/>
            <a:pathLst>
              <a:path w="1180465" h="204470">
                <a:moveTo>
                  <a:pt x="1179893" y="103670"/>
                </a:moveTo>
                <a:lnTo>
                  <a:pt x="1125303" y="124785"/>
                </a:lnTo>
                <a:lnTo>
                  <a:pt x="1062416" y="145788"/>
                </a:lnTo>
                <a:lnTo>
                  <a:pt x="991852" y="165388"/>
                </a:lnTo>
                <a:lnTo>
                  <a:pt x="953884" y="174258"/>
                </a:lnTo>
                <a:lnTo>
                  <a:pt x="914228" y="182292"/>
                </a:lnTo>
                <a:lnTo>
                  <a:pt x="872963" y="189329"/>
                </a:lnTo>
                <a:lnTo>
                  <a:pt x="830164" y="195209"/>
                </a:lnTo>
                <a:lnTo>
                  <a:pt x="785910" y="199768"/>
                </a:lnTo>
                <a:lnTo>
                  <a:pt x="740278" y="202847"/>
                </a:lnTo>
                <a:lnTo>
                  <a:pt x="693345" y="204282"/>
                </a:lnTo>
                <a:lnTo>
                  <a:pt x="645188" y="203914"/>
                </a:lnTo>
                <a:lnTo>
                  <a:pt x="595885" y="201580"/>
                </a:lnTo>
                <a:lnTo>
                  <a:pt x="545512" y="197119"/>
                </a:lnTo>
                <a:lnTo>
                  <a:pt x="494148" y="190369"/>
                </a:lnTo>
                <a:lnTo>
                  <a:pt x="441870" y="181170"/>
                </a:lnTo>
                <a:lnTo>
                  <a:pt x="388754" y="169359"/>
                </a:lnTo>
                <a:lnTo>
                  <a:pt x="334879" y="154775"/>
                </a:lnTo>
                <a:lnTo>
                  <a:pt x="280321" y="137257"/>
                </a:lnTo>
                <a:lnTo>
                  <a:pt x="225158" y="116643"/>
                </a:lnTo>
                <a:lnTo>
                  <a:pt x="169467" y="92771"/>
                </a:lnTo>
                <a:lnTo>
                  <a:pt x="113325" y="65481"/>
                </a:lnTo>
                <a:lnTo>
                  <a:pt x="56810" y="34611"/>
                </a:lnTo>
                <a:lnTo>
                  <a:pt x="0" y="0"/>
                </a:lnTo>
              </a:path>
            </a:pathLst>
          </a:custGeom>
          <a:ln w="30238">
            <a:solidFill>
              <a:srgbClr val="231F2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283649" y="6404926"/>
            <a:ext cx="58419" cy="41275"/>
          </a:xfrm>
          <a:custGeom>
            <a:avLst/>
            <a:gdLst/>
            <a:ahLst/>
            <a:cxnLst/>
            <a:rect l="l" t="t" r="r" b="b"/>
            <a:pathLst>
              <a:path w="58420" h="41275">
                <a:moveTo>
                  <a:pt x="57975" y="41236"/>
                </a:moveTo>
                <a:lnTo>
                  <a:pt x="43500" y="31318"/>
                </a:lnTo>
                <a:lnTo>
                  <a:pt x="29011" y="21142"/>
                </a:lnTo>
                <a:lnTo>
                  <a:pt x="14511" y="10704"/>
                </a:lnTo>
                <a:lnTo>
                  <a:pt x="0" y="0"/>
                </a:lnTo>
              </a:path>
            </a:pathLst>
          </a:custGeom>
          <a:ln w="3023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367856" y="4158470"/>
            <a:ext cx="64769" cy="29845"/>
          </a:xfrm>
          <a:custGeom>
            <a:avLst/>
            <a:gdLst/>
            <a:ahLst/>
            <a:cxnLst/>
            <a:rect l="l" t="t" r="r" b="b"/>
            <a:pathLst>
              <a:path w="64770" h="29845">
                <a:moveTo>
                  <a:pt x="64681" y="0"/>
                </a:moveTo>
                <a:lnTo>
                  <a:pt x="50040" y="5718"/>
                </a:lnTo>
                <a:lnTo>
                  <a:pt x="38422" y="10693"/>
                </a:lnTo>
                <a:lnTo>
                  <a:pt x="23763" y="17687"/>
                </a:lnTo>
                <a:lnTo>
                  <a:pt x="0" y="29463"/>
                </a:lnTo>
              </a:path>
            </a:pathLst>
          </a:custGeom>
          <a:ln w="3023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551022" y="4221575"/>
            <a:ext cx="753745" cy="1405255"/>
          </a:xfrm>
          <a:custGeom>
            <a:avLst/>
            <a:gdLst/>
            <a:ahLst/>
            <a:cxnLst/>
            <a:rect l="l" t="t" r="r" b="b"/>
            <a:pathLst>
              <a:path w="753745" h="1405254">
                <a:moveTo>
                  <a:pt x="753493" y="0"/>
                </a:moveTo>
                <a:lnTo>
                  <a:pt x="707841" y="26786"/>
                </a:lnTo>
                <a:lnTo>
                  <a:pt x="657652" y="58707"/>
                </a:lnTo>
                <a:lnTo>
                  <a:pt x="603866" y="95928"/>
                </a:lnTo>
                <a:lnTo>
                  <a:pt x="547424" y="138620"/>
                </a:lnTo>
                <a:lnTo>
                  <a:pt x="489267" y="186949"/>
                </a:lnTo>
                <a:lnTo>
                  <a:pt x="459839" y="213280"/>
                </a:lnTo>
                <a:lnTo>
                  <a:pt x="430335" y="241084"/>
                </a:lnTo>
                <a:lnTo>
                  <a:pt x="400873" y="270381"/>
                </a:lnTo>
                <a:lnTo>
                  <a:pt x="371570" y="301193"/>
                </a:lnTo>
                <a:lnTo>
                  <a:pt x="342543" y="333540"/>
                </a:lnTo>
                <a:lnTo>
                  <a:pt x="313911" y="367443"/>
                </a:lnTo>
                <a:lnTo>
                  <a:pt x="285791" y="402924"/>
                </a:lnTo>
                <a:lnTo>
                  <a:pt x="258300" y="440004"/>
                </a:lnTo>
                <a:lnTo>
                  <a:pt x="231556" y="478703"/>
                </a:lnTo>
                <a:lnTo>
                  <a:pt x="205677" y="519042"/>
                </a:lnTo>
                <a:lnTo>
                  <a:pt x="180780" y="561043"/>
                </a:lnTo>
                <a:lnTo>
                  <a:pt x="156982" y="604726"/>
                </a:lnTo>
                <a:lnTo>
                  <a:pt x="134402" y="650113"/>
                </a:lnTo>
                <a:lnTo>
                  <a:pt x="113157" y="697225"/>
                </a:lnTo>
                <a:lnTo>
                  <a:pt x="93365" y="746082"/>
                </a:lnTo>
                <a:lnTo>
                  <a:pt x="75143" y="796705"/>
                </a:lnTo>
                <a:lnTo>
                  <a:pt x="58608" y="849116"/>
                </a:lnTo>
                <a:lnTo>
                  <a:pt x="43879" y="903336"/>
                </a:lnTo>
                <a:lnTo>
                  <a:pt x="31073" y="959385"/>
                </a:lnTo>
                <a:lnTo>
                  <a:pt x="20307" y="1017285"/>
                </a:lnTo>
                <a:lnTo>
                  <a:pt x="11699" y="1077056"/>
                </a:lnTo>
                <a:lnTo>
                  <a:pt x="5367" y="1138720"/>
                </a:lnTo>
                <a:lnTo>
                  <a:pt x="1428" y="1202297"/>
                </a:lnTo>
                <a:lnTo>
                  <a:pt x="0" y="1267809"/>
                </a:lnTo>
                <a:lnTo>
                  <a:pt x="1200" y="1335277"/>
                </a:lnTo>
                <a:lnTo>
                  <a:pt x="5146" y="1404721"/>
                </a:lnTo>
              </a:path>
            </a:pathLst>
          </a:custGeom>
          <a:ln w="30238">
            <a:solidFill>
              <a:srgbClr val="231F2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559239" y="5662165"/>
            <a:ext cx="8255" cy="71120"/>
          </a:xfrm>
          <a:custGeom>
            <a:avLst/>
            <a:gdLst/>
            <a:ahLst/>
            <a:cxnLst/>
            <a:rect l="l" t="t" r="r" b="b"/>
            <a:pathLst>
              <a:path w="8254" h="71120">
                <a:moveTo>
                  <a:pt x="0" y="0"/>
                </a:moveTo>
                <a:lnTo>
                  <a:pt x="1752" y="17490"/>
                </a:lnTo>
                <a:lnTo>
                  <a:pt x="3679" y="35099"/>
                </a:lnTo>
                <a:lnTo>
                  <a:pt x="5782" y="52828"/>
                </a:lnTo>
                <a:lnTo>
                  <a:pt x="8064" y="70675"/>
                </a:lnTo>
              </a:path>
            </a:pathLst>
          </a:custGeom>
          <a:ln w="3023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835802" y="5591130"/>
            <a:ext cx="5080" cy="71120"/>
          </a:xfrm>
          <a:custGeom>
            <a:avLst/>
            <a:gdLst/>
            <a:ahLst/>
            <a:cxnLst/>
            <a:rect l="l" t="t" r="r" b="b"/>
            <a:pathLst>
              <a:path w="5079" h="71120">
                <a:moveTo>
                  <a:pt x="4660" y="70916"/>
                </a:moveTo>
                <a:lnTo>
                  <a:pt x="2637" y="55228"/>
                </a:lnTo>
                <a:lnTo>
                  <a:pt x="1477" y="42611"/>
                </a:lnTo>
                <a:lnTo>
                  <a:pt x="744" y="26418"/>
                </a:lnTo>
                <a:lnTo>
                  <a:pt x="0" y="0"/>
                </a:lnTo>
              </a:path>
            </a:pathLst>
          </a:custGeom>
          <a:ln w="3023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836076" y="4487979"/>
            <a:ext cx="580390" cy="1033144"/>
          </a:xfrm>
          <a:custGeom>
            <a:avLst/>
            <a:gdLst/>
            <a:ahLst/>
            <a:cxnLst/>
            <a:rect l="l" t="t" r="r" b="b"/>
            <a:pathLst>
              <a:path w="580389" h="1033145">
                <a:moveTo>
                  <a:pt x="0" y="1032713"/>
                </a:moveTo>
                <a:lnTo>
                  <a:pt x="3217" y="974271"/>
                </a:lnTo>
                <a:lnTo>
                  <a:pt x="9950" y="908315"/>
                </a:lnTo>
                <a:lnTo>
                  <a:pt x="21121" y="835938"/>
                </a:lnTo>
                <a:lnTo>
                  <a:pt x="28659" y="797685"/>
                </a:lnTo>
                <a:lnTo>
                  <a:pt x="37653" y="758237"/>
                </a:lnTo>
                <a:lnTo>
                  <a:pt x="48218" y="717732"/>
                </a:lnTo>
                <a:lnTo>
                  <a:pt x="60470" y="676306"/>
                </a:lnTo>
                <a:lnTo>
                  <a:pt x="74523" y="634097"/>
                </a:lnTo>
                <a:lnTo>
                  <a:pt x="90493" y="591240"/>
                </a:lnTo>
                <a:lnTo>
                  <a:pt x="108496" y="547874"/>
                </a:lnTo>
                <a:lnTo>
                  <a:pt x="128646" y="504135"/>
                </a:lnTo>
                <a:lnTo>
                  <a:pt x="151060" y="460160"/>
                </a:lnTo>
                <a:lnTo>
                  <a:pt x="175852" y="416086"/>
                </a:lnTo>
                <a:lnTo>
                  <a:pt x="203138" y="372049"/>
                </a:lnTo>
                <a:lnTo>
                  <a:pt x="233033" y="328187"/>
                </a:lnTo>
                <a:lnTo>
                  <a:pt x="265653" y="284636"/>
                </a:lnTo>
                <a:lnTo>
                  <a:pt x="301113" y="241533"/>
                </a:lnTo>
                <a:lnTo>
                  <a:pt x="339528" y="199016"/>
                </a:lnTo>
                <a:lnTo>
                  <a:pt x="381014" y="157221"/>
                </a:lnTo>
                <a:lnTo>
                  <a:pt x="425685" y="116285"/>
                </a:lnTo>
                <a:lnTo>
                  <a:pt x="473658" y="76345"/>
                </a:lnTo>
                <a:lnTo>
                  <a:pt x="525048" y="37537"/>
                </a:lnTo>
                <a:lnTo>
                  <a:pt x="579970" y="0"/>
                </a:lnTo>
              </a:path>
            </a:pathLst>
          </a:custGeom>
          <a:ln w="30238">
            <a:solidFill>
              <a:srgbClr val="231F2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445877" y="4433246"/>
            <a:ext cx="61594" cy="36195"/>
          </a:xfrm>
          <a:custGeom>
            <a:avLst/>
            <a:gdLst/>
            <a:ahLst/>
            <a:cxnLst/>
            <a:rect l="l" t="t" r="r" b="b"/>
            <a:pathLst>
              <a:path w="61595" h="36195">
                <a:moveTo>
                  <a:pt x="0" y="35864"/>
                </a:moveTo>
                <a:lnTo>
                  <a:pt x="14997" y="26749"/>
                </a:lnTo>
                <a:lnTo>
                  <a:pt x="30233" y="17732"/>
                </a:lnTo>
                <a:lnTo>
                  <a:pt x="45711" y="8814"/>
                </a:lnTo>
                <a:lnTo>
                  <a:pt x="61429" y="0"/>
                </a:lnTo>
              </a:path>
            </a:pathLst>
          </a:custGeom>
          <a:ln w="3023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456948" y="3830939"/>
            <a:ext cx="3879850" cy="3360420"/>
          </a:xfrm>
          <a:custGeom>
            <a:avLst/>
            <a:gdLst/>
            <a:ahLst/>
            <a:cxnLst/>
            <a:rect l="l" t="t" r="r" b="b"/>
            <a:pathLst>
              <a:path w="3879850" h="3360420">
                <a:moveTo>
                  <a:pt x="1939836" y="0"/>
                </a:moveTo>
                <a:lnTo>
                  <a:pt x="0" y="3359873"/>
                </a:lnTo>
                <a:lnTo>
                  <a:pt x="3879659" y="3359873"/>
                </a:lnTo>
                <a:lnTo>
                  <a:pt x="193983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81910" y="3972767"/>
            <a:ext cx="528955" cy="163195"/>
          </a:xfrm>
          <a:custGeom>
            <a:avLst/>
            <a:gdLst/>
            <a:ahLst/>
            <a:cxnLst/>
            <a:rect l="l" t="t" r="r" b="b"/>
            <a:pathLst>
              <a:path w="528954" h="163195">
                <a:moveTo>
                  <a:pt x="265341" y="0"/>
                </a:moveTo>
                <a:lnTo>
                  <a:pt x="263271" y="0"/>
                </a:lnTo>
                <a:lnTo>
                  <a:pt x="256527" y="3289"/>
                </a:lnTo>
                <a:lnTo>
                  <a:pt x="249834" y="6705"/>
                </a:lnTo>
                <a:lnTo>
                  <a:pt x="2540" y="120840"/>
                </a:lnTo>
                <a:lnTo>
                  <a:pt x="1270" y="121310"/>
                </a:lnTo>
                <a:lnTo>
                  <a:pt x="0" y="121831"/>
                </a:lnTo>
                <a:lnTo>
                  <a:pt x="0" y="142481"/>
                </a:lnTo>
                <a:lnTo>
                  <a:pt x="40043" y="142481"/>
                </a:lnTo>
                <a:lnTo>
                  <a:pt x="41109" y="145707"/>
                </a:lnTo>
                <a:lnTo>
                  <a:pt x="41732" y="148793"/>
                </a:lnTo>
                <a:lnTo>
                  <a:pt x="47650" y="160528"/>
                </a:lnTo>
                <a:lnTo>
                  <a:pt x="55753" y="162725"/>
                </a:lnTo>
                <a:lnTo>
                  <a:pt x="465848" y="162674"/>
                </a:lnTo>
                <a:lnTo>
                  <a:pt x="468096" y="162521"/>
                </a:lnTo>
                <a:lnTo>
                  <a:pt x="479107" y="160985"/>
                </a:lnTo>
                <a:lnTo>
                  <a:pt x="485355" y="155206"/>
                </a:lnTo>
                <a:lnTo>
                  <a:pt x="487641" y="145237"/>
                </a:lnTo>
                <a:lnTo>
                  <a:pt x="488416" y="142189"/>
                </a:lnTo>
                <a:lnTo>
                  <a:pt x="528523" y="142189"/>
                </a:lnTo>
                <a:lnTo>
                  <a:pt x="528523" y="136944"/>
                </a:lnTo>
                <a:lnTo>
                  <a:pt x="528243" y="132130"/>
                </a:lnTo>
                <a:lnTo>
                  <a:pt x="528904" y="123380"/>
                </a:lnTo>
                <a:lnTo>
                  <a:pt x="527583" y="121437"/>
                </a:lnTo>
                <a:lnTo>
                  <a:pt x="269125" y="2260"/>
                </a:lnTo>
                <a:lnTo>
                  <a:pt x="267258" y="1066"/>
                </a:lnTo>
                <a:lnTo>
                  <a:pt x="26534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781906" y="4481029"/>
            <a:ext cx="528955" cy="0"/>
          </a:xfrm>
          <a:custGeom>
            <a:avLst/>
            <a:gdLst/>
            <a:ahLst/>
            <a:cxnLst/>
            <a:rect l="l" t="t" r="r" b="b"/>
            <a:pathLst>
              <a:path w="528954">
                <a:moveTo>
                  <a:pt x="0" y="0"/>
                </a:moveTo>
                <a:lnTo>
                  <a:pt x="528701" y="0"/>
                </a:lnTo>
              </a:path>
            </a:pathLst>
          </a:custGeom>
          <a:ln w="40716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822197" y="4155985"/>
            <a:ext cx="448309" cy="284480"/>
          </a:xfrm>
          <a:custGeom>
            <a:avLst/>
            <a:gdLst/>
            <a:ahLst/>
            <a:cxnLst/>
            <a:rect l="l" t="t" r="r" b="b"/>
            <a:pathLst>
              <a:path w="448309" h="284479">
                <a:moveTo>
                  <a:pt x="23190" y="243700"/>
                </a:moveTo>
                <a:lnTo>
                  <a:pt x="9499" y="245122"/>
                </a:lnTo>
                <a:lnTo>
                  <a:pt x="2336" y="251333"/>
                </a:lnTo>
                <a:lnTo>
                  <a:pt x="152" y="267385"/>
                </a:lnTo>
                <a:lnTo>
                  <a:pt x="368" y="275640"/>
                </a:lnTo>
                <a:lnTo>
                  <a:pt x="0" y="284111"/>
                </a:lnTo>
                <a:lnTo>
                  <a:pt x="447738" y="284111"/>
                </a:lnTo>
                <a:lnTo>
                  <a:pt x="447725" y="267385"/>
                </a:lnTo>
                <a:lnTo>
                  <a:pt x="446232" y="257210"/>
                </a:lnTo>
                <a:lnTo>
                  <a:pt x="441818" y="249823"/>
                </a:lnTo>
                <a:lnTo>
                  <a:pt x="434506" y="245334"/>
                </a:lnTo>
                <a:lnTo>
                  <a:pt x="425131" y="243890"/>
                </a:lnTo>
                <a:lnTo>
                  <a:pt x="28905" y="243890"/>
                </a:lnTo>
                <a:lnTo>
                  <a:pt x="23190" y="243700"/>
                </a:lnTo>
                <a:close/>
              </a:path>
              <a:path w="448309" h="284479">
                <a:moveTo>
                  <a:pt x="101968" y="0"/>
                </a:moveTo>
                <a:lnTo>
                  <a:pt x="41224" y="0"/>
                </a:lnTo>
                <a:lnTo>
                  <a:pt x="41224" y="243751"/>
                </a:lnTo>
                <a:lnTo>
                  <a:pt x="34569" y="243751"/>
                </a:lnTo>
                <a:lnTo>
                  <a:pt x="28905" y="243890"/>
                </a:lnTo>
                <a:lnTo>
                  <a:pt x="425131" y="243890"/>
                </a:lnTo>
                <a:lnTo>
                  <a:pt x="424307" y="243763"/>
                </a:lnTo>
                <a:lnTo>
                  <a:pt x="406806" y="243751"/>
                </a:lnTo>
                <a:lnTo>
                  <a:pt x="406806" y="243446"/>
                </a:lnTo>
                <a:lnTo>
                  <a:pt x="101968" y="243446"/>
                </a:lnTo>
                <a:lnTo>
                  <a:pt x="101968" y="0"/>
                </a:lnTo>
                <a:close/>
              </a:path>
              <a:path w="448309" h="284479">
                <a:moveTo>
                  <a:pt x="203428" y="38"/>
                </a:moveTo>
                <a:lnTo>
                  <a:pt x="142608" y="38"/>
                </a:lnTo>
                <a:lnTo>
                  <a:pt x="142608" y="243446"/>
                </a:lnTo>
                <a:lnTo>
                  <a:pt x="406806" y="243446"/>
                </a:lnTo>
                <a:lnTo>
                  <a:pt x="203428" y="243357"/>
                </a:lnTo>
                <a:lnTo>
                  <a:pt x="203428" y="38"/>
                </a:lnTo>
                <a:close/>
              </a:path>
              <a:path w="448309" h="284479">
                <a:moveTo>
                  <a:pt x="305104" y="114"/>
                </a:moveTo>
                <a:lnTo>
                  <a:pt x="244411" y="114"/>
                </a:lnTo>
                <a:lnTo>
                  <a:pt x="244411" y="243357"/>
                </a:lnTo>
                <a:lnTo>
                  <a:pt x="406806" y="243357"/>
                </a:lnTo>
                <a:lnTo>
                  <a:pt x="305104" y="243268"/>
                </a:lnTo>
                <a:lnTo>
                  <a:pt x="305104" y="114"/>
                </a:lnTo>
                <a:close/>
              </a:path>
              <a:path w="448309" h="284479">
                <a:moveTo>
                  <a:pt x="406806" y="177"/>
                </a:moveTo>
                <a:lnTo>
                  <a:pt x="345884" y="177"/>
                </a:lnTo>
                <a:lnTo>
                  <a:pt x="345884" y="243268"/>
                </a:lnTo>
                <a:lnTo>
                  <a:pt x="406806" y="243268"/>
                </a:lnTo>
                <a:lnTo>
                  <a:pt x="406806" y="17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902737" y="5989058"/>
            <a:ext cx="407670" cy="405765"/>
          </a:xfrm>
          <a:custGeom>
            <a:avLst/>
            <a:gdLst/>
            <a:ahLst/>
            <a:cxnLst/>
            <a:rect l="l" t="t" r="r" b="b"/>
            <a:pathLst>
              <a:path w="407670" h="405764">
                <a:moveTo>
                  <a:pt x="259216" y="356704"/>
                </a:moveTo>
                <a:lnTo>
                  <a:pt x="149364" y="356704"/>
                </a:lnTo>
                <a:lnTo>
                  <a:pt x="158508" y="362877"/>
                </a:lnTo>
                <a:lnTo>
                  <a:pt x="163169" y="367969"/>
                </a:lnTo>
                <a:lnTo>
                  <a:pt x="163766" y="372579"/>
                </a:lnTo>
                <a:lnTo>
                  <a:pt x="164425" y="380604"/>
                </a:lnTo>
                <a:lnTo>
                  <a:pt x="164424" y="392950"/>
                </a:lnTo>
                <a:lnTo>
                  <a:pt x="164337" y="397100"/>
                </a:lnTo>
                <a:lnTo>
                  <a:pt x="164210" y="405625"/>
                </a:lnTo>
                <a:lnTo>
                  <a:pt x="243243" y="405625"/>
                </a:lnTo>
                <a:lnTo>
                  <a:pt x="243243" y="400494"/>
                </a:lnTo>
                <a:lnTo>
                  <a:pt x="243649" y="396671"/>
                </a:lnTo>
                <a:lnTo>
                  <a:pt x="243166" y="392950"/>
                </a:lnTo>
                <a:lnTo>
                  <a:pt x="242508" y="378787"/>
                </a:lnTo>
                <a:lnTo>
                  <a:pt x="245411" y="366961"/>
                </a:lnTo>
                <a:lnTo>
                  <a:pt x="253453" y="358405"/>
                </a:lnTo>
                <a:lnTo>
                  <a:pt x="259216" y="356704"/>
                </a:lnTo>
                <a:close/>
              </a:path>
              <a:path w="407670" h="405764">
                <a:moveTo>
                  <a:pt x="112414" y="241836"/>
                </a:moveTo>
                <a:lnTo>
                  <a:pt x="34830" y="241836"/>
                </a:lnTo>
                <a:lnTo>
                  <a:pt x="41851" y="244106"/>
                </a:lnTo>
                <a:lnTo>
                  <a:pt x="46936" y="249348"/>
                </a:lnTo>
                <a:lnTo>
                  <a:pt x="50012" y="258152"/>
                </a:lnTo>
                <a:lnTo>
                  <a:pt x="51473" y="265874"/>
                </a:lnTo>
                <a:lnTo>
                  <a:pt x="56946" y="272770"/>
                </a:lnTo>
                <a:lnTo>
                  <a:pt x="59982" y="284924"/>
                </a:lnTo>
                <a:lnTo>
                  <a:pt x="59296" y="291655"/>
                </a:lnTo>
                <a:lnTo>
                  <a:pt x="56527" y="294855"/>
                </a:lnTo>
                <a:lnTo>
                  <a:pt x="50971" y="300742"/>
                </a:lnTo>
                <a:lnTo>
                  <a:pt x="45031" y="306265"/>
                </a:lnTo>
                <a:lnTo>
                  <a:pt x="32943" y="316903"/>
                </a:lnTo>
                <a:lnTo>
                  <a:pt x="90677" y="375577"/>
                </a:lnTo>
                <a:lnTo>
                  <a:pt x="94792" y="370179"/>
                </a:lnTo>
                <a:lnTo>
                  <a:pt x="98717" y="365391"/>
                </a:lnTo>
                <a:lnTo>
                  <a:pt x="102247" y="360362"/>
                </a:lnTo>
                <a:lnTo>
                  <a:pt x="109653" y="352002"/>
                </a:lnTo>
                <a:lnTo>
                  <a:pt x="117803" y="347670"/>
                </a:lnTo>
                <a:lnTo>
                  <a:pt x="281356" y="347670"/>
                </a:lnTo>
                <a:lnTo>
                  <a:pt x="286423" y="344449"/>
                </a:lnTo>
                <a:lnTo>
                  <a:pt x="348783" y="344449"/>
                </a:lnTo>
                <a:lnTo>
                  <a:pt x="376046" y="317550"/>
                </a:lnTo>
                <a:lnTo>
                  <a:pt x="371830" y="314083"/>
                </a:lnTo>
                <a:lnTo>
                  <a:pt x="367195" y="310807"/>
                </a:lnTo>
                <a:lnTo>
                  <a:pt x="363181" y="306882"/>
                </a:lnTo>
                <a:lnTo>
                  <a:pt x="359389" y="302996"/>
                </a:lnTo>
                <a:lnTo>
                  <a:pt x="201612" y="302996"/>
                </a:lnTo>
                <a:lnTo>
                  <a:pt x="161653" y="293719"/>
                </a:lnTo>
                <a:lnTo>
                  <a:pt x="130922" y="271662"/>
                </a:lnTo>
                <a:lnTo>
                  <a:pt x="112414" y="241836"/>
                </a:lnTo>
                <a:close/>
              </a:path>
              <a:path w="407670" h="405764">
                <a:moveTo>
                  <a:pt x="348783" y="344449"/>
                </a:moveTo>
                <a:lnTo>
                  <a:pt x="286423" y="344449"/>
                </a:lnTo>
                <a:lnTo>
                  <a:pt x="291325" y="344995"/>
                </a:lnTo>
                <a:lnTo>
                  <a:pt x="296811" y="351383"/>
                </a:lnTo>
                <a:lnTo>
                  <a:pt x="302395" y="357489"/>
                </a:lnTo>
                <a:lnTo>
                  <a:pt x="308173" y="363218"/>
                </a:lnTo>
                <a:lnTo>
                  <a:pt x="319163" y="373672"/>
                </a:lnTo>
                <a:lnTo>
                  <a:pt x="348783" y="344449"/>
                </a:lnTo>
                <a:close/>
              </a:path>
              <a:path w="407670" h="405764">
                <a:moveTo>
                  <a:pt x="281356" y="347670"/>
                </a:moveTo>
                <a:lnTo>
                  <a:pt x="117803" y="347670"/>
                </a:lnTo>
                <a:lnTo>
                  <a:pt x="126941" y="347912"/>
                </a:lnTo>
                <a:lnTo>
                  <a:pt x="137312" y="353275"/>
                </a:lnTo>
                <a:lnTo>
                  <a:pt x="142074" y="356755"/>
                </a:lnTo>
                <a:lnTo>
                  <a:pt x="259216" y="356704"/>
                </a:lnTo>
                <a:lnTo>
                  <a:pt x="268211" y="354050"/>
                </a:lnTo>
                <a:lnTo>
                  <a:pt x="272211" y="353631"/>
                </a:lnTo>
                <a:lnTo>
                  <a:pt x="276174" y="350964"/>
                </a:lnTo>
                <a:lnTo>
                  <a:pt x="281356" y="347670"/>
                </a:lnTo>
                <a:close/>
              </a:path>
              <a:path w="407670" h="405764">
                <a:moveTo>
                  <a:pt x="359594" y="104114"/>
                </a:moveTo>
                <a:lnTo>
                  <a:pt x="205816" y="104114"/>
                </a:lnTo>
                <a:lnTo>
                  <a:pt x="243703" y="113126"/>
                </a:lnTo>
                <a:lnTo>
                  <a:pt x="275040" y="135377"/>
                </a:lnTo>
                <a:lnTo>
                  <a:pt x="296181" y="167117"/>
                </a:lnTo>
                <a:lnTo>
                  <a:pt x="303479" y="204597"/>
                </a:lnTo>
                <a:lnTo>
                  <a:pt x="294697" y="243619"/>
                </a:lnTo>
                <a:lnTo>
                  <a:pt x="272467" y="275385"/>
                </a:lnTo>
                <a:lnTo>
                  <a:pt x="240276" y="296356"/>
                </a:lnTo>
                <a:lnTo>
                  <a:pt x="201612" y="302996"/>
                </a:lnTo>
                <a:lnTo>
                  <a:pt x="359389" y="302996"/>
                </a:lnTo>
                <a:lnTo>
                  <a:pt x="353276" y="296731"/>
                </a:lnTo>
                <a:lnTo>
                  <a:pt x="349137" y="289201"/>
                </a:lnTo>
                <a:lnTo>
                  <a:pt x="349982" y="280590"/>
                </a:lnTo>
                <a:lnTo>
                  <a:pt x="355028" y="267195"/>
                </a:lnTo>
                <a:lnTo>
                  <a:pt x="357162" y="261937"/>
                </a:lnTo>
                <a:lnTo>
                  <a:pt x="360095" y="256819"/>
                </a:lnTo>
                <a:lnTo>
                  <a:pt x="362737" y="243484"/>
                </a:lnTo>
                <a:lnTo>
                  <a:pt x="367220" y="241769"/>
                </a:lnTo>
                <a:lnTo>
                  <a:pt x="407174" y="241769"/>
                </a:lnTo>
                <a:lnTo>
                  <a:pt x="407174" y="165802"/>
                </a:lnTo>
                <a:lnTo>
                  <a:pt x="384380" y="165802"/>
                </a:lnTo>
                <a:lnTo>
                  <a:pt x="367820" y="160213"/>
                </a:lnTo>
                <a:lnTo>
                  <a:pt x="356504" y="146628"/>
                </a:lnTo>
                <a:lnTo>
                  <a:pt x="349440" y="126758"/>
                </a:lnTo>
                <a:lnTo>
                  <a:pt x="348399" y="122301"/>
                </a:lnTo>
                <a:lnTo>
                  <a:pt x="349072" y="115722"/>
                </a:lnTo>
                <a:lnTo>
                  <a:pt x="351764" y="112471"/>
                </a:lnTo>
                <a:lnTo>
                  <a:pt x="357165" y="106488"/>
                </a:lnTo>
                <a:lnTo>
                  <a:pt x="359594" y="104114"/>
                </a:lnTo>
                <a:close/>
              </a:path>
              <a:path w="407670" h="405764">
                <a:moveTo>
                  <a:pt x="0" y="163779"/>
                </a:moveTo>
                <a:lnTo>
                  <a:pt x="0" y="242125"/>
                </a:lnTo>
                <a:lnTo>
                  <a:pt x="13287" y="242384"/>
                </a:lnTo>
                <a:lnTo>
                  <a:pt x="19673" y="242366"/>
                </a:lnTo>
                <a:lnTo>
                  <a:pt x="25946" y="241947"/>
                </a:lnTo>
                <a:lnTo>
                  <a:pt x="34830" y="241836"/>
                </a:lnTo>
                <a:lnTo>
                  <a:pt x="112414" y="241836"/>
                </a:lnTo>
                <a:lnTo>
                  <a:pt x="111238" y="239942"/>
                </a:lnTo>
                <a:lnTo>
                  <a:pt x="104419" y="201676"/>
                </a:lnTo>
                <a:lnTo>
                  <a:pt x="112730" y="164010"/>
                </a:lnTo>
                <a:lnTo>
                  <a:pt x="18037" y="164010"/>
                </a:lnTo>
                <a:lnTo>
                  <a:pt x="0" y="163779"/>
                </a:lnTo>
                <a:close/>
              </a:path>
              <a:path w="407670" h="405764">
                <a:moveTo>
                  <a:pt x="407174" y="241769"/>
                </a:moveTo>
                <a:lnTo>
                  <a:pt x="367220" y="241769"/>
                </a:lnTo>
                <a:lnTo>
                  <a:pt x="374319" y="242011"/>
                </a:lnTo>
                <a:lnTo>
                  <a:pt x="382401" y="242182"/>
                </a:lnTo>
                <a:lnTo>
                  <a:pt x="407174" y="242112"/>
                </a:lnTo>
                <a:lnTo>
                  <a:pt x="407174" y="241769"/>
                </a:lnTo>
                <a:close/>
              </a:path>
              <a:path w="407670" h="405764">
                <a:moveTo>
                  <a:pt x="407174" y="161683"/>
                </a:moveTo>
                <a:lnTo>
                  <a:pt x="384380" y="165802"/>
                </a:lnTo>
                <a:lnTo>
                  <a:pt x="407174" y="165802"/>
                </a:lnTo>
                <a:lnTo>
                  <a:pt x="407174" y="161683"/>
                </a:lnTo>
                <a:close/>
              </a:path>
              <a:path w="407670" h="405764">
                <a:moveTo>
                  <a:pt x="90804" y="36868"/>
                </a:moveTo>
                <a:lnTo>
                  <a:pt x="92646" y="37769"/>
                </a:lnTo>
                <a:lnTo>
                  <a:pt x="34251" y="92748"/>
                </a:lnTo>
                <a:lnTo>
                  <a:pt x="39839" y="97358"/>
                </a:lnTo>
                <a:lnTo>
                  <a:pt x="44818" y="101803"/>
                </a:lnTo>
                <a:lnTo>
                  <a:pt x="50139" y="105778"/>
                </a:lnTo>
                <a:lnTo>
                  <a:pt x="56714" y="111809"/>
                </a:lnTo>
                <a:lnTo>
                  <a:pt x="60264" y="118346"/>
                </a:lnTo>
                <a:lnTo>
                  <a:pt x="60190" y="125714"/>
                </a:lnTo>
                <a:lnTo>
                  <a:pt x="55892" y="134239"/>
                </a:lnTo>
                <a:lnTo>
                  <a:pt x="51625" y="140195"/>
                </a:lnTo>
                <a:lnTo>
                  <a:pt x="50876" y="148602"/>
                </a:lnTo>
                <a:lnTo>
                  <a:pt x="18037" y="164010"/>
                </a:lnTo>
                <a:lnTo>
                  <a:pt x="112730" y="164010"/>
                </a:lnTo>
                <a:lnTo>
                  <a:pt x="112902" y="163229"/>
                </a:lnTo>
                <a:lnTo>
                  <a:pt x="135262" y="131892"/>
                </a:lnTo>
                <a:lnTo>
                  <a:pt x="167550" y="111057"/>
                </a:lnTo>
                <a:lnTo>
                  <a:pt x="205816" y="104114"/>
                </a:lnTo>
                <a:lnTo>
                  <a:pt x="359594" y="104114"/>
                </a:lnTo>
                <a:lnTo>
                  <a:pt x="362910" y="100872"/>
                </a:lnTo>
                <a:lnTo>
                  <a:pt x="374408" y="90208"/>
                </a:lnTo>
                <a:lnTo>
                  <a:pt x="343382" y="59047"/>
                </a:lnTo>
                <a:lnTo>
                  <a:pt x="277732" y="59047"/>
                </a:lnTo>
                <a:lnTo>
                  <a:pt x="276405" y="58361"/>
                </a:lnTo>
                <a:lnTo>
                  <a:pt x="123036" y="58361"/>
                </a:lnTo>
                <a:lnTo>
                  <a:pt x="107319" y="53947"/>
                </a:lnTo>
                <a:lnTo>
                  <a:pt x="93154" y="38100"/>
                </a:lnTo>
                <a:lnTo>
                  <a:pt x="92595" y="37122"/>
                </a:lnTo>
                <a:lnTo>
                  <a:pt x="90804" y="36868"/>
                </a:lnTo>
                <a:close/>
              </a:path>
              <a:path w="407670" h="405764">
                <a:moveTo>
                  <a:pt x="318973" y="34531"/>
                </a:moveTo>
                <a:lnTo>
                  <a:pt x="316941" y="36360"/>
                </a:lnTo>
                <a:lnTo>
                  <a:pt x="314426" y="37922"/>
                </a:lnTo>
                <a:lnTo>
                  <a:pt x="312839" y="40144"/>
                </a:lnTo>
                <a:lnTo>
                  <a:pt x="302383" y="52103"/>
                </a:lnTo>
                <a:lnTo>
                  <a:pt x="290799" y="58851"/>
                </a:lnTo>
                <a:lnTo>
                  <a:pt x="277732" y="59047"/>
                </a:lnTo>
                <a:lnTo>
                  <a:pt x="343382" y="59047"/>
                </a:lnTo>
                <a:lnTo>
                  <a:pt x="318973" y="34531"/>
                </a:lnTo>
                <a:close/>
              </a:path>
              <a:path w="407670" h="405764">
                <a:moveTo>
                  <a:pt x="243281" y="0"/>
                </a:moveTo>
                <a:lnTo>
                  <a:pt x="164134" y="0"/>
                </a:lnTo>
                <a:lnTo>
                  <a:pt x="164263" y="26374"/>
                </a:lnTo>
                <a:lnTo>
                  <a:pt x="163817" y="34823"/>
                </a:lnTo>
                <a:lnTo>
                  <a:pt x="123036" y="58361"/>
                </a:lnTo>
                <a:lnTo>
                  <a:pt x="276405" y="58361"/>
                </a:lnTo>
                <a:lnTo>
                  <a:pt x="262826" y="51346"/>
                </a:lnTo>
                <a:lnTo>
                  <a:pt x="260349" y="49466"/>
                </a:lnTo>
                <a:lnTo>
                  <a:pt x="256654" y="48996"/>
                </a:lnTo>
                <a:lnTo>
                  <a:pt x="245757" y="46520"/>
                </a:lnTo>
                <a:lnTo>
                  <a:pt x="242646" y="42227"/>
                </a:lnTo>
                <a:lnTo>
                  <a:pt x="243116" y="34099"/>
                </a:lnTo>
                <a:lnTo>
                  <a:pt x="243390" y="26374"/>
                </a:lnTo>
                <a:lnTo>
                  <a:pt x="243441" y="17216"/>
                </a:lnTo>
                <a:lnTo>
                  <a:pt x="24328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283736" y="6207202"/>
            <a:ext cx="262255" cy="258445"/>
          </a:xfrm>
          <a:custGeom>
            <a:avLst/>
            <a:gdLst/>
            <a:ahLst/>
            <a:cxnLst/>
            <a:rect l="l" t="t" r="r" b="b"/>
            <a:pathLst>
              <a:path w="262254" h="258445">
                <a:moveTo>
                  <a:pt x="184082" y="232070"/>
                </a:moveTo>
                <a:lnTo>
                  <a:pt x="111000" y="232070"/>
                </a:lnTo>
                <a:lnTo>
                  <a:pt x="124269" y="232448"/>
                </a:lnTo>
                <a:lnTo>
                  <a:pt x="131851" y="232816"/>
                </a:lnTo>
                <a:lnTo>
                  <a:pt x="134835" y="235483"/>
                </a:lnTo>
                <a:lnTo>
                  <a:pt x="136664" y="242709"/>
                </a:lnTo>
                <a:lnTo>
                  <a:pt x="139664" y="253123"/>
                </a:lnTo>
                <a:lnTo>
                  <a:pt x="143119" y="257884"/>
                </a:lnTo>
                <a:lnTo>
                  <a:pt x="149055" y="258195"/>
                </a:lnTo>
                <a:lnTo>
                  <a:pt x="159499" y="255257"/>
                </a:lnTo>
                <a:lnTo>
                  <a:pt x="175244" y="249931"/>
                </a:lnTo>
                <a:lnTo>
                  <a:pt x="182880" y="244460"/>
                </a:lnTo>
                <a:lnTo>
                  <a:pt x="184547" y="235483"/>
                </a:lnTo>
                <a:lnTo>
                  <a:pt x="184082" y="232070"/>
                </a:lnTo>
                <a:close/>
              </a:path>
              <a:path w="262254" h="258445">
                <a:moveTo>
                  <a:pt x="248316" y="182728"/>
                </a:moveTo>
                <a:lnTo>
                  <a:pt x="30916" y="182728"/>
                </a:lnTo>
                <a:lnTo>
                  <a:pt x="41441" y="183468"/>
                </a:lnTo>
                <a:lnTo>
                  <a:pt x="49483" y="190797"/>
                </a:lnTo>
                <a:lnTo>
                  <a:pt x="58864" y="206362"/>
                </a:lnTo>
                <a:lnTo>
                  <a:pt x="46393" y="228485"/>
                </a:lnTo>
                <a:lnTo>
                  <a:pt x="88303" y="251929"/>
                </a:lnTo>
                <a:lnTo>
                  <a:pt x="96392" y="239877"/>
                </a:lnTo>
                <a:lnTo>
                  <a:pt x="102833" y="233902"/>
                </a:lnTo>
                <a:lnTo>
                  <a:pt x="111000" y="232070"/>
                </a:lnTo>
                <a:lnTo>
                  <a:pt x="184082" y="232070"/>
                </a:lnTo>
                <a:lnTo>
                  <a:pt x="182410" y="219786"/>
                </a:lnTo>
                <a:lnTo>
                  <a:pt x="206298" y="201561"/>
                </a:lnTo>
                <a:lnTo>
                  <a:pt x="237679" y="201561"/>
                </a:lnTo>
                <a:lnTo>
                  <a:pt x="248316" y="182728"/>
                </a:lnTo>
                <a:close/>
              </a:path>
              <a:path w="262254" h="258445">
                <a:moveTo>
                  <a:pt x="237679" y="201561"/>
                </a:moveTo>
                <a:lnTo>
                  <a:pt x="206298" y="201561"/>
                </a:lnTo>
                <a:lnTo>
                  <a:pt x="230708" y="213906"/>
                </a:lnTo>
                <a:lnTo>
                  <a:pt x="237679" y="201561"/>
                </a:lnTo>
                <a:close/>
              </a:path>
              <a:path w="262254" h="258445">
                <a:moveTo>
                  <a:pt x="33667" y="46215"/>
                </a:moveTo>
                <a:lnTo>
                  <a:pt x="11518" y="86029"/>
                </a:lnTo>
                <a:lnTo>
                  <a:pt x="17370" y="92089"/>
                </a:lnTo>
                <a:lnTo>
                  <a:pt x="22990" y="97504"/>
                </a:lnTo>
                <a:lnTo>
                  <a:pt x="27395" y="102642"/>
                </a:lnTo>
                <a:lnTo>
                  <a:pt x="29603" y="107873"/>
                </a:lnTo>
                <a:lnTo>
                  <a:pt x="29275" y="121117"/>
                </a:lnTo>
                <a:lnTo>
                  <a:pt x="24126" y="131111"/>
                </a:lnTo>
                <a:lnTo>
                  <a:pt x="14316" y="137509"/>
                </a:lnTo>
                <a:lnTo>
                  <a:pt x="0" y="139966"/>
                </a:lnTo>
                <a:lnTo>
                  <a:pt x="14084" y="186931"/>
                </a:lnTo>
                <a:lnTo>
                  <a:pt x="30916" y="182728"/>
                </a:lnTo>
                <a:lnTo>
                  <a:pt x="248316" y="182728"/>
                </a:lnTo>
                <a:lnTo>
                  <a:pt x="253022" y="174396"/>
                </a:lnTo>
                <a:lnTo>
                  <a:pt x="247261" y="168182"/>
                </a:lnTo>
                <a:lnTo>
                  <a:pt x="239861" y="164426"/>
                </a:lnTo>
                <a:lnTo>
                  <a:pt x="233648" y="159823"/>
                </a:lnTo>
                <a:lnTo>
                  <a:pt x="127533" y="159791"/>
                </a:lnTo>
                <a:lnTo>
                  <a:pt x="116577" y="157243"/>
                </a:lnTo>
                <a:lnTo>
                  <a:pt x="107526" y="150723"/>
                </a:lnTo>
                <a:lnTo>
                  <a:pt x="101467" y="141374"/>
                </a:lnTo>
                <a:lnTo>
                  <a:pt x="99491" y="130340"/>
                </a:lnTo>
                <a:lnTo>
                  <a:pt x="102323" y="119590"/>
                </a:lnTo>
                <a:lnTo>
                  <a:pt x="109099" y="110502"/>
                </a:lnTo>
                <a:lnTo>
                  <a:pt x="118522" y="104301"/>
                </a:lnTo>
                <a:lnTo>
                  <a:pt x="129298" y="102209"/>
                </a:lnTo>
                <a:lnTo>
                  <a:pt x="256411" y="102209"/>
                </a:lnTo>
                <a:lnTo>
                  <a:pt x="248946" y="76066"/>
                </a:lnTo>
                <a:lnTo>
                  <a:pt x="232004" y="76066"/>
                </a:lnTo>
                <a:lnTo>
                  <a:pt x="222305" y="75230"/>
                </a:lnTo>
                <a:lnTo>
                  <a:pt x="215395" y="70462"/>
                </a:lnTo>
                <a:lnTo>
                  <a:pt x="207352" y="60540"/>
                </a:lnTo>
                <a:lnTo>
                  <a:pt x="205483" y="55449"/>
                </a:lnTo>
                <a:lnTo>
                  <a:pt x="56418" y="55449"/>
                </a:lnTo>
                <a:lnTo>
                  <a:pt x="45389" y="54424"/>
                </a:lnTo>
                <a:lnTo>
                  <a:pt x="33667" y="46215"/>
                </a:lnTo>
                <a:close/>
              </a:path>
              <a:path w="262254" h="258445">
                <a:moveTo>
                  <a:pt x="256411" y="102209"/>
                </a:moveTo>
                <a:lnTo>
                  <a:pt x="129298" y="102209"/>
                </a:lnTo>
                <a:lnTo>
                  <a:pt x="140526" y="104732"/>
                </a:lnTo>
                <a:lnTo>
                  <a:pt x="149518" y="110955"/>
                </a:lnTo>
                <a:lnTo>
                  <a:pt x="155503" y="120085"/>
                </a:lnTo>
                <a:lnTo>
                  <a:pt x="157708" y="131330"/>
                </a:lnTo>
                <a:lnTo>
                  <a:pt x="155404" y="142608"/>
                </a:lnTo>
                <a:lnTo>
                  <a:pt x="148983" y="151699"/>
                </a:lnTo>
                <a:lnTo>
                  <a:pt x="139381" y="157721"/>
                </a:lnTo>
                <a:lnTo>
                  <a:pt x="127533" y="159791"/>
                </a:lnTo>
                <a:lnTo>
                  <a:pt x="233640" y="159791"/>
                </a:lnTo>
                <a:lnTo>
                  <a:pt x="231444" y="151066"/>
                </a:lnTo>
                <a:lnTo>
                  <a:pt x="233559" y="138247"/>
                </a:lnTo>
                <a:lnTo>
                  <a:pt x="238736" y="128468"/>
                </a:lnTo>
                <a:lnTo>
                  <a:pt x="247820" y="122368"/>
                </a:lnTo>
                <a:lnTo>
                  <a:pt x="261658" y="120586"/>
                </a:lnTo>
                <a:lnTo>
                  <a:pt x="256411" y="102209"/>
                </a:lnTo>
                <a:close/>
              </a:path>
              <a:path w="262254" h="258445">
                <a:moveTo>
                  <a:pt x="248412" y="74193"/>
                </a:moveTo>
                <a:lnTo>
                  <a:pt x="232004" y="76066"/>
                </a:lnTo>
                <a:lnTo>
                  <a:pt x="248946" y="76066"/>
                </a:lnTo>
                <a:lnTo>
                  <a:pt x="248412" y="74193"/>
                </a:lnTo>
                <a:close/>
              </a:path>
              <a:path w="262254" h="258445">
                <a:moveTo>
                  <a:pt x="118922" y="0"/>
                </a:moveTo>
                <a:lnTo>
                  <a:pt x="75882" y="12407"/>
                </a:lnTo>
                <a:lnTo>
                  <a:pt x="76393" y="21332"/>
                </a:lnTo>
                <a:lnTo>
                  <a:pt x="77064" y="28436"/>
                </a:lnTo>
                <a:lnTo>
                  <a:pt x="77130" y="36871"/>
                </a:lnTo>
                <a:lnTo>
                  <a:pt x="75120" y="42252"/>
                </a:lnTo>
                <a:lnTo>
                  <a:pt x="66434" y="50867"/>
                </a:lnTo>
                <a:lnTo>
                  <a:pt x="56418" y="55449"/>
                </a:lnTo>
                <a:lnTo>
                  <a:pt x="205483" y="55449"/>
                </a:lnTo>
                <a:lnTo>
                  <a:pt x="204237" y="52056"/>
                </a:lnTo>
                <a:lnTo>
                  <a:pt x="206940" y="45016"/>
                </a:lnTo>
                <a:lnTo>
                  <a:pt x="211442" y="38293"/>
                </a:lnTo>
                <a:lnTo>
                  <a:pt x="213728" y="30759"/>
                </a:lnTo>
                <a:lnTo>
                  <a:pt x="210684" y="29057"/>
                </a:lnTo>
                <a:lnTo>
                  <a:pt x="142405" y="29057"/>
                </a:lnTo>
                <a:lnTo>
                  <a:pt x="131010" y="24901"/>
                </a:lnTo>
                <a:lnTo>
                  <a:pt x="125930" y="17171"/>
                </a:lnTo>
                <a:lnTo>
                  <a:pt x="123216" y="8121"/>
                </a:lnTo>
                <a:lnTo>
                  <a:pt x="118922" y="0"/>
                </a:lnTo>
                <a:close/>
              </a:path>
              <a:path w="262254" h="258445">
                <a:moveTo>
                  <a:pt x="172504" y="7708"/>
                </a:moveTo>
                <a:lnTo>
                  <a:pt x="167640" y="17031"/>
                </a:lnTo>
                <a:lnTo>
                  <a:pt x="162036" y="24183"/>
                </a:lnTo>
                <a:lnTo>
                  <a:pt x="154141" y="28436"/>
                </a:lnTo>
                <a:lnTo>
                  <a:pt x="142405" y="29057"/>
                </a:lnTo>
                <a:lnTo>
                  <a:pt x="210684" y="29057"/>
                </a:lnTo>
                <a:lnTo>
                  <a:pt x="172504" y="770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362271" y="6039989"/>
            <a:ext cx="168910" cy="168275"/>
          </a:xfrm>
          <a:custGeom>
            <a:avLst/>
            <a:gdLst/>
            <a:ahLst/>
            <a:cxnLst/>
            <a:rect l="l" t="t" r="r" b="b"/>
            <a:pathLst>
              <a:path w="168909" h="168275">
                <a:moveTo>
                  <a:pt x="142400" y="137409"/>
                </a:moveTo>
                <a:lnTo>
                  <a:pt x="38969" y="137409"/>
                </a:lnTo>
                <a:lnTo>
                  <a:pt x="45543" y="138783"/>
                </a:lnTo>
                <a:lnTo>
                  <a:pt x="51828" y="144081"/>
                </a:lnTo>
                <a:lnTo>
                  <a:pt x="55549" y="148551"/>
                </a:lnTo>
                <a:lnTo>
                  <a:pt x="56083" y="155651"/>
                </a:lnTo>
                <a:lnTo>
                  <a:pt x="58750" y="163614"/>
                </a:lnTo>
                <a:lnTo>
                  <a:pt x="84366" y="168122"/>
                </a:lnTo>
                <a:lnTo>
                  <a:pt x="91044" y="154097"/>
                </a:lnTo>
                <a:lnTo>
                  <a:pt x="98952" y="148247"/>
                </a:lnTo>
                <a:lnTo>
                  <a:pt x="137651" y="148247"/>
                </a:lnTo>
                <a:lnTo>
                  <a:pt x="144945" y="142760"/>
                </a:lnTo>
                <a:lnTo>
                  <a:pt x="142400" y="137409"/>
                </a:lnTo>
                <a:close/>
              </a:path>
              <a:path w="168909" h="168275">
                <a:moveTo>
                  <a:pt x="137651" y="148247"/>
                </a:moveTo>
                <a:lnTo>
                  <a:pt x="98952" y="148247"/>
                </a:lnTo>
                <a:lnTo>
                  <a:pt x="108869" y="150388"/>
                </a:lnTo>
                <a:lnTo>
                  <a:pt x="121577" y="160337"/>
                </a:lnTo>
                <a:lnTo>
                  <a:pt x="137651" y="148247"/>
                </a:lnTo>
                <a:close/>
              </a:path>
              <a:path w="168909" h="168275">
                <a:moveTo>
                  <a:pt x="40391" y="86245"/>
                </a:moveTo>
                <a:lnTo>
                  <a:pt x="12077" y="86245"/>
                </a:lnTo>
                <a:lnTo>
                  <a:pt x="16014" y="90690"/>
                </a:lnTo>
                <a:lnTo>
                  <a:pt x="19151" y="100812"/>
                </a:lnTo>
                <a:lnTo>
                  <a:pt x="19363" y="108660"/>
                </a:lnTo>
                <a:lnTo>
                  <a:pt x="15631" y="113615"/>
                </a:lnTo>
                <a:lnTo>
                  <a:pt x="10825" y="117553"/>
                </a:lnTo>
                <a:lnTo>
                  <a:pt x="7594" y="122529"/>
                </a:lnTo>
                <a:lnTo>
                  <a:pt x="26073" y="146215"/>
                </a:lnTo>
                <a:lnTo>
                  <a:pt x="32386" y="139904"/>
                </a:lnTo>
                <a:lnTo>
                  <a:pt x="38969" y="137409"/>
                </a:lnTo>
                <a:lnTo>
                  <a:pt x="142400" y="137409"/>
                </a:lnTo>
                <a:lnTo>
                  <a:pt x="138665" y="129552"/>
                </a:lnTo>
                <a:lnTo>
                  <a:pt x="84658" y="129552"/>
                </a:lnTo>
                <a:lnTo>
                  <a:pt x="67328" y="126120"/>
                </a:lnTo>
                <a:lnTo>
                  <a:pt x="53144" y="116458"/>
                </a:lnTo>
                <a:lnTo>
                  <a:pt x="43554" y="102034"/>
                </a:lnTo>
                <a:lnTo>
                  <a:pt x="40391" y="86245"/>
                </a:lnTo>
                <a:close/>
              </a:path>
              <a:path w="168909" h="168275">
                <a:moveTo>
                  <a:pt x="155927" y="41224"/>
                </a:moveTo>
                <a:lnTo>
                  <a:pt x="83502" y="41224"/>
                </a:lnTo>
                <a:lnTo>
                  <a:pt x="100770" y="44715"/>
                </a:lnTo>
                <a:lnTo>
                  <a:pt x="115112" y="54133"/>
                </a:lnTo>
                <a:lnTo>
                  <a:pt x="124939" y="67952"/>
                </a:lnTo>
                <a:lnTo>
                  <a:pt x="128663" y="84645"/>
                </a:lnTo>
                <a:lnTo>
                  <a:pt x="125168" y="101565"/>
                </a:lnTo>
                <a:lnTo>
                  <a:pt x="115533" y="115847"/>
                </a:lnTo>
                <a:lnTo>
                  <a:pt x="101462" y="125755"/>
                </a:lnTo>
                <a:lnTo>
                  <a:pt x="84658" y="129552"/>
                </a:lnTo>
                <a:lnTo>
                  <a:pt x="138665" y="129552"/>
                </a:lnTo>
                <a:lnTo>
                  <a:pt x="138532" y="129273"/>
                </a:lnTo>
                <a:lnTo>
                  <a:pt x="139422" y="119705"/>
                </a:lnTo>
                <a:lnTo>
                  <a:pt x="147886" y="113615"/>
                </a:lnTo>
                <a:lnTo>
                  <a:pt x="164198" y="110566"/>
                </a:lnTo>
                <a:lnTo>
                  <a:pt x="168452" y="82346"/>
                </a:lnTo>
                <a:lnTo>
                  <a:pt x="151993" y="77762"/>
                </a:lnTo>
                <a:lnTo>
                  <a:pt x="149852" y="67782"/>
                </a:lnTo>
                <a:lnTo>
                  <a:pt x="149799" y="60617"/>
                </a:lnTo>
                <a:lnTo>
                  <a:pt x="152815" y="54602"/>
                </a:lnTo>
                <a:lnTo>
                  <a:pt x="159512" y="46367"/>
                </a:lnTo>
                <a:lnTo>
                  <a:pt x="156921" y="42710"/>
                </a:lnTo>
                <a:lnTo>
                  <a:pt x="155927" y="41224"/>
                </a:lnTo>
                <a:close/>
              </a:path>
              <a:path w="168909" h="168275">
                <a:moveTo>
                  <a:pt x="4495" y="58635"/>
                </a:moveTo>
                <a:lnTo>
                  <a:pt x="0" y="86728"/>
                </a:lnTo>
                <a:lnTo>
                  <a:pt x="12077" y="86245"/>
                </a:lnTo>
                <a:lnTo>
                  <a:pt x="40391" y="86245"/>
                </a:lnTo>
                <a:lnTo>
                  <a:pt x="40005" y="84315"/>
                </a:lnTo>
                <a:lnTo>
                  <a:pt x="43463" y="67782"/>
                </a:lnTo>
                <a:lnTo>
                  <a:pt x="47381" y="62090"/>
                </a:lnTo>
                <a:lnTo>
                  <a:pt x="8026" y="62090"/>
                </a:lnTo>
                <a:lnTo>
                  <a:pt x="4495" y="58635"/>
                </a:lnTo>
                <a:close/>
              </a:path>
              <a:path w="168909" h="168275">
                <a:moveTo>
                  <a:pt x="46456" y="7632"/>
                </a:moveTo>
                <a:lnTo>
                  <a:pt x="22263" y="25946"/>
                </a:lnTo>
                <a:lnTo>
                  <a:pt x="33020" y="43370"/>
                </a:lnTo>
                <a:lnTo>
                  <a:pt x="8026" y="62090"/>
                </a:lnTo>
                <a:lnTo>
                  <a:pt x="47381" y="62090"/>
                </a:lnTo>
                <a:lnTo>
                  <a:pt x="52909" y="54059"/>
                </a:lnTo>
                <a:lnTo>
                  <a:pt x="66777" y="44690"/>
                </a:lnTo>
                <a:lnTo>
                  <a:pt x="83502" y="41224"/>
                </a:lnTo>
                <a:lnTo>
                  <a:pt x="155927" y="41224"/>
                </a:lnTo>
                <a:lnTo>
                  <a:pt x="154330" y="38836"/>
                </a:lnTo>
                <a:lnTo>
                  <a:pt x="148539" y="31064"/>
                </a:lnTo>
                <a:lnTo>
                  <a:pt x="147265" y="29500"/>
                </a:lnTo>
                <a:lnTo>
                  <a:pt x="128901" y="29500"/>
                </a:lnTo>
                <a:lnTo>
                  <a:pt x="119265" y="28624"/>
                </a:lnTo>
                <a:lnTo>
                  <a:pt x="113501" y="21100"/>
                </a:lnTo>
                <a:lnTo>
                  <a:pt x="61194" y="21100"/>
                </a:lnTo>
                <a:lnTo>
                  <a:pt x="55576" y="18554"/>
                </a:lnTo>
                <a:lnTo>
                  <a:pt x="50994" y="13309"/>
                </a:lnTo>
                <a:lnTo>
                  <a:pt x="46456" y="7632"/>
                </a:lnTo>
                <a:close/>
              </a:path>
              <a:path w="168909" h="168275">
                <a:moveTo>
                  <a:pt x="142379" y="23355"/>
                </a:moveTo>
                <a:lnTo>
                  <a:pt x="128901" y="29500"/>
                </a:lnTo>
                <a:lnTo>
                  <a:pt x="147265" y="29500"/>
                </a:lnTo>
                <a:lnTo>
                  <a:pt x="145364" y="27165"/>
                </a:lnTo>
                <a:lnTo>
                  <a:pt x="142379" y="23355"/>
                </a:lnTo>
                <a:close/>
              </a:path>
              <a:path w="168909" h="168275">
                <a:moveTo>
                  <a:pt x="81864" y="0"/>
                </a:moveTo>
                <a:lnTo>
                  <a:pt x="83934" y="3809"/>
                </a:lnTo>
                <a:lnTo>
                  <a:pt x="78905" y="8788"/>
                </a:lnTo>
                <a:lnTo>
                  <a:pt x="74510" y="14719"/>
                </a:lnTo>
                <a:lnTo>
                  <a:pt x="68732" y="18554"/>
                </a:lnTo>
                <a:lnTo>
                  <a:pt x="61194" y="21100"/>
                </a:lnTo>
                <a:lnTo>
                  <a:pt x="113501" y="21100"/>
                </a:lnTo>
                <a:lnTo>
                  <a:pt x="113068" y="20535"/>
                </a:lnTo>
                <a:lnTo>
                  <a:pt x="109905" y="5041"/>
                </a:lnTo>
                <a:lnTo>
                  <a:pt x="8186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761517" y="6449192"/>
            <a:ext cx="147955" cy="74295"/>
          </a:xfrm>
          <a:custGeom>
            <a:avLst/>
            <a:gdLst/>
            <a:ahLst/>
            <a:cxnLst/>
            <a:rect l="l" t="t" r="r" b="b"/>
            <a:pathLst>
              <a:path w="147954" h="74295">
                <a:moveTo>
                  <a:pt x="140017" y="0"/>
                </a:moveTo>
                <a:lnTo>
                  <a:pt x="7886" y="0"/>
                </a:lnTo>
                <a:lnTo>
                  <a:pt x="203" y="7454"/>
                </a:lnTo>
                <a:lnTo>
                  <a:pt x="0" y="17475"/>
                </a:lnTo>
                <a:lnTo>
                  <a:pt x="1133" y="25194"/>
                </a:lnTo>
                <a:lnTo>
                  <a:pt x="4641" y="31278"/>
                </a:lnTo>
                <a:lnTo>
                  <a:pt x="10197" y="35293"/>
                </a:lnTo>
                <a:lnTo>
                  <a:pt x="17475" y="36804"/>
                </a:lnTo>
                <a:lnTo>
                  <a:pt x="20802" y="36842"/>
                </a:lnTo>
                <a:lnTo>
                  <a:pt x="21849" y="38442"/>
                </a:lnTo>
                <a:lnTo>
                  <a:pt x="48329" y="67984"/>
                </a:lnTo>
                <a:lnTo>
                  <a:pt x="63550" y="73926"/>
                </a:lnTo>
                <a:lnTo>
                  <a:pt x="84353" y="73926"/>
                </a:lnTo>
                <a:lnTo>
                  <a:pt x="84797" y="73583"/>
                </a:lnTo>
                <a:lnTo>
                  <a:pt x="85191" y="73037"/>
                </a:lnTo>
                <a:lnTo>
                  <a:pt x="85686" y="72923"/>
                </a:lnTo>
                <a:lnTo>
                  <a:pt x="118405" y="51808"/>
                </a:lnTo>
                <a:lnTo>
                  <a:pt x="125984" y="38442"/>
                </a:lnTo>
                <a:lnTo>
                  <a:pt x="128638" y="37160"/>
                </a:lnTo>
                <a:lnTo>
                  <a:pt x="147904" y="17475"/>
                </a:lnTo>
                <a:lnTo>
                  <a:pt x="147701" y="7454"/>
                </a:lnTo>
                <a:lnTo>
                  <a:pt x="14001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687574" y="6006264"/>
            <a:ext cx="296545" cy="368935"/>
          </a:xfrm>
          <a:custGeom>
            <a:avLst/>
            <a:gdLst/>
            <a:ahLst/>
            <a:cxnLst/>
            <a:rect l="l" t="t" r="r" b="b"/>
            <a:pathLst>
              <a:path w="296545" h="368935">
                <a:moveTo>
                  <a:pt x="167512" y="0"/>
                </a:moveTo>
                <a:lnTo>
                  <a:pt x="117465" y="2005"/>
                </a:lnTo>
                <a:lnTo>
                  <a:pt x="77163" y="16609"/>
                </a:lnTo>
                <a:lnTo>
                  <a:pt x="43798" y="41186"/>
                </a:lnTo>
                <a:lnTo>
                  <a:pt x="18837" y="73555"/>
                </a:lnTo>
                <a:lnTo>
                  <a:pt x="3748" y="111538"/>
                </a:lnTo>
                <a:lnTo>
                  <a:pt x="0" y="152951"/>
                </a:lnTo>
                <a:lnTo>
                  <a:pt x="9058" y="195617"/>
                </a:lnTo>
                <a:lnTo>
                  <a:pt x="17645" y="216779"/>
                </a:lnTo>
                <a:lnTo>
                  <a:pt x="27093" y="237622"/>
                </a:lnTo>
                <a:lnTo>
                  <a:pt x="46815" y="278979"/>
                </a:lnTo>
                <a:lnTo>
                  <a:pt x="56516" y="300407"/>
                </a:lnTo>
                <a:lnTo>
                  <a:pt x="64960" y="322218"/>
                </a:lnTo>
                <a:lnTo>
                  <a:pt x="71075" y="344775"/>
                </a:lnTo>
                <a:lnTo>
                  <a:pt x="73790" y="368438"/>
                </a:lnTo>
                <a:lnTo>
                  <a:pt x="222088" y="368438"/>
                </a:lnTo>
                <a:lnTo>
                  <a:pt x="223688" y="349390"/>
                </a:lnTo>
                <a:lnTo>
                  <a:pt x="227462" y="331811"/>
                </a:lnTo>
                <a:lnTo>
                  <a:pt x="107762" y="331811"/>
                </a:lnTo>
                <a:lnTo>
                  <a:pt x="107407" y="331557"/>
                </a:lnTo>
                <a:lnTo>
                  <a:pt x="106683" y="331265"/>
                </a:lnTo>
                <a:lnTo>
                  <a:pt x="97256" y="300942"/>
                </a:lnTo>
                <a:lnTo>
                  <a:pt x="84791" y="271837"/>
                </a:lnTo>
                <a:lnTo>
                  <a:pt x="70921" y="243278"/>
                </a:lnTo>
                <a:lnTo>
                  <a:pt x="57280" y="214590"/>
                </a:lnTo>
                <a:lnTo>
                  <a:pt x="42832" y="178022"/>
                </a:lnTo>
                <a:lnTo>
                  <a:pt x="37435" y="136798"/>
                </a:lnTo>
                <a:lnTo>
                  <a:pt x="42656" y="110370"/>
                </a:lnTo>
                <a:lnTo>
                  <a:pt x="54954" y="86373"/>
                </a:lnTo>
                <a:lnTo>
                  <a:pt x="73993" y="65023"/>
                </a:lnTo>
                <a:lnTo>
                  <a:pt x="115564" y="41181"/>
                </a:lnTo>
                <a:lnTo>
                  <a:pt x="160066" y="36919"/>
                </a:lnTo>
                <a:lnTo>
                  <a:pt x="246253" y="36919"/>
                </a:lnTo>
                <a:lnTo>
                  <a:pt x="212602" y="13459"/>
                </a:lnTo>
                <a:lnTo>
                  <a:pt x="167512" y="0"/>
                </a:lnTo>
                <a:close/>
              </a:path>
              <a:path w="296545" h="368935">
                <a:moveTo>
                  <a:pt x="246253" y="36919"/>
                </a:moveTo>
                <a:lnTo>
                  <a:pt x="160066" y="36919"/>
                </a:lnTo>
                <a:lnTo>
                  <a:pt x="201988" y="50419"/>
                </a:lnTo>
                <a:lnTo>
                  <a:pt x="235819" y="79861"/>
                </a:lnTo>
                <a:lnTo>
                  <a:pt x="256047" y="123430"/>
                </a:lnTo>
                <a:lnTo>
                  <a:pt x="258500" y="140690"/>
                </a:lnTo>
                <a:lnTo>
                  <a:pt x="257948" y="157628"/>
                </a:lnTo>
                <a:lnTo>
                  <a:pt x="240224" y="209182"/>
                </a:lnTo>
                <a:lnTo>
                  <a:pt x="213617" y="264959"/>
                </a:lnTo>
                <a:lnTo>
                  <a:pt x="206505" y="280405"/>
                </a:lnTo>
                <a:lnTo>
                  <a:pt x="199983" y="296069"/>
                </a:lnTo>
                <a:lnTo>
                  <a:pt x="194243" y="312031"/>
                </a:lnTo>
                <a:lnTo>
                  <a:pt x="189474" y="328370"/>
                </a:lnTo>
                <a:lnTo>
                  <a:pt x="189106" y="329805"/>
                </a:lnTo>
                <a:lnTo>
                  <a:pt x="186883" y="331786"/>
                </a:lnTo>
                <a:lnTo>
                  <a:pt x="107762" y="331811"/>
                </a:lnTo>
                <a:lnTo>
                  <a:pt x="227462" y="331811"/>
                </a:lnTo>
                <a:lnTo>
                  <a:pt x="227623" y="331059"/>
                </a:lnTo>
                <a:lnTo>
                  <a:pt x="233452" y="313314"/>
                </a:lnTo>
                <a:lnTo>
                  <a:pt x="240731" y="296023"/>
                </a:lnTo>
                <a:lnTo>
                  <a:pt x="250416" y="275421"/>
                </a:lnTo>
                <a:lnTo>
                  <a:pt x="270172" y="234394"/>
                </a:lnTo>
                <a:lnTo>
                  <a:pt x="279822" y="213778"/>
                </a:lnTo>
                <a:lnTo>
                  <a:pt x="288573" y="191213"/>
                </a:lnTo>
                <a:lnTo>
                  <a:pt x="294098" y="168126"/>
                </a:lnTo>
                <a:lnTo>
                  <a:pt x="295940" y="144446"/>
                </a:lnTo>
                <a:lnTo>
                  <a:pt x="293639" y="120102"/>
                </a:lnTo>
                <a:lnTo>
                  <a:pt x="278114" y="76163"/>
                </a:lnTo>
                <a:lnTo>
                  <a:pt x="250285" y="39731"/>
                </a:lnTo>
                <a:lnTo>
                  <a:pt x="246253" y="3691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761530" y="6393698"/>
            <a:ext cx="147955" cy="37465"/>
          </a:xfrm>
          <a:custGeom>
            <a:avLst/>
            <a:gdLst/>
            <a:ahLst/>
            <a:cxnLst/>
            <a:rect l="l" t="t" r="r" b="b"/>
            <a:pathLst>
              <a:path w="147954" h="37464">
                <a:moveTo>
                  <a:pt x="128968" y="0"/>
                </a:moveTo>
                <a:lnTo>
                  <a:pt x="18783" y="0"/>
                </a:lnTo>
                <a:lnTo>
                  <a:pt x="11046" y="1348"/>
                </a:lnTo>
                <a:lnTo>
                  <a:pt x="5110" y="5143"/>
                </a:lnTo>
                <a:lnTo>
                  <a:pt x="1315" y="11033"/>
                </a:lnTo>
                <a:lnTo>
                  <a:pt x="0" y="18669"/>
                </a:lnTo>
                <a:lnTo>
                  <a:pt x="1381" y="26085"/>
                </a:lnTo>
                <a:lnTo>
                  <a:pt x="5184" y="31837"/>
                </a:lnTo>
                <a:lnTo>
                  <a:pt x="11058" y="35580"/>
                </a:lnTo>
                <a:lnTo>
                  <a:pt x="18618" y="36918"/>
                </a:lnTo>
                <a:lnTo>
                  <a:pt x="74002" y="36931"/>
                </a:lnTo>
                <a:lnTo>
                  <a:pt x="128878" y="36918"/>
                </a:lnTo>
                <a:lnTo>
                  <a:pt x="136641" y="35610"/>
                </a:lnTo>
                <a:lnTo>
                  <a:pt x="142655" y="31884"/>
                </a:lnTo>
                <a:lnTo>
                  <a:pt x="146515" y="26072"/>
                </a:lnTo>
                <a:lnTo>
                  <a:pt x="147878" y="18542"/>
                </a:lnTo>
                <a:lnTo>
                  <a:pt x="146542" y="10947"/>
                </a:lnTo>
                <a:lnTo>
                  <a:pt x="142719" y="5099"/>
                </a:lnTo>
                <a:lnTo>
                  <a:pt x="136748" y="1336"/>
                </a:lnTo>
                <a:lnTo>
                  <a:pt x="12896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708083" y="5951486"/>
            <a:ext cx="52069" cy="52069"/>
          </a:xfrm>
          <a:custGeom>
            <a:avLst/>
            <a:gdLst/>
            <a:ahLst/>
            <a:cxnLst/>
            <a:rect l="l" t="t" r="r" b="b"/>
            <a:pathLst>
              <a:path w="52070" h="52070">
                <a:moveTo>
                  <a:pt x="32524" y="0"/>
                </a:moveTo>
                <a:lnTo>
                  <a:pt x="0" y="18757"/>
                </a:lnTo>
                <a:lnTo>
                  <a:pt x="19253" y="51993"/>
                </a:lnTo>
                <a:lnTo>
                  <a:pt x="51701" y="33083"/>
                </a:lnTo>
                <a:lnTo>
                  <a:pt x="3252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633687" y="6025931"/>
            <a:ext cx="52069" cy="52069"/>
          </a:xfrm>
          <a:custGeom>
            <a:avLst/>
            <a:gdLst/>
            <a:ahLst/>
            <a:cxnLst/>
            <a:rect l="l" t="t" r="r" b="b"/>
            <a:pathLst>
              <a:path w="52070" h="52070">
                <a:moveTo>
                  <a:pt x="18719" y="0"/>
                </a:moveTo>
                <a:lnTo>
                  <a:pt x="0" y="32512"/>
                </a:lnTo>
                <a:lnTo>
                  <a:pt x="33096" y="51650"/>
                </a:lnTo>
                <a:lnTo>
                  <a:pt x="51993" y="19189"/>
                </a:lnTo>
                <a:lnTo>
                  <a:pt x="1871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985277" y="6025922"/>
            <a:ext cx="52069" cy="52069"/>
          </a:xfrm>
          <a:custGeom>
            <a:avLst/>
            <a:gdLst/>
            <a:ahLst/>
            <a:cxnLst/>
            <a:rect l="l" t="t" r="r" b="b"/>
            <a:pathLst>
              <a:path w="52070" h="52070">
                <a:moveTo>
                  <a:pt x="33185" y="0"/>
                </a:moveTo>
                <a:lnTo>
                  <a:pt x="0" y="19215"/>
                </a:lnTo>
                <a:lnTo>
                  <a:pt x="18910" y="51650"/>
                </a:lnTo>
                <a:lnTo>
                  <a:pt x="52006" y="32499"/>
                </a:lnTo>
                <a:lnTo>
                  <a:pt x="3318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911221" y="5951470"/>
            <a:ext cx="52069" cy="52069"/>
          </a:xfrm>
          <a:custGeom>
            <a:avLst/>
            <a:gdLst/>
            <a:ahLst/>
            <a:cxnLst/>
            <a:rect l="l" t="t" r="r" b="b"/>
            <a:pathLst>
              <a:path w="52070" h="52070">
                <a:moveTo>
                  <a:pt x="19088" y="0"/>
                </a:moveTo>
                <a:lnTo>
                  <a:pt x="0" y="33159"/>
                </a:lnTo>
                <a:lnTo>
                  <a:pt x="32423" y="51955"/>
                </a:lnTo>
                <a:lnTo>
                  <a:pt x="51549" y="18757"/>
                </a:lnTo>
                <a:lnTo>
                  <a:pt x="1908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987989" y="6228515"/>
            <a:ext cx="49530" cy="52069"/>
          </a:xfrm>
          <a:custGeom>
            <a:avLst/>
            <a:gdLst/>
            <a:ahLst/>
            <a:cxnLst/>
            <a:rect l="l" t="t" r="r" b="b"/>
            <a:pathLst>
              <a:path w="49529" h="52070">
                <a:moveTo>
                  <a:pt x="15392" y="0"/>
                </a:moveTo>
                <a:lnTo>
                  <a:pt x="0" y="34480"/>
                </a:lnTo>
                <a:lnTo>
                  <a:pt x="30530" y="52082"/>
                </a:lnTo>
                <a:lnTo>
                  <a:pt x="49263" y="19596"/>
                </a:lnTo>
                <a:lnTo>
                  <a:pt x="1539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613895" y="615322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7769" y="0"/>
                </a:lnTo>
              </a:path>
            </a:pathLst>
          </a:custGeom>
          <a:ln w="3633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019203" y="6153239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7731" y="0"/>
                </a:lnTo>
              </a:path>
            </a:pathLst>
          </a:custGeom>
          <a:ln w="3632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817412" y="5950591"/>
            <a:ext cx="36195" cy="0"/>
          </a:xfrm>
          <a:custGeom>
            <a:avLst/>
            <a:gdLst/>
            <a:ahLst/>
            <a:cxnLst/>
            <a:rect l="l" t="t" r="r" b="b"/>
            <a:pathLst>
              <a:path w="36195">
                <a:moveTo>
                  <a:pt x="0" y="0"/>
                </a:moveTo>
                <a:lnTo>
                  <a:pt x="36207" y="0"/>
                </a:lnTo>
              </a:path>
            </a:pathLst>
          </a:custGeom>
          <a:ln w="37833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633685" y="6228633"/>
            <a:ext cx="49530" cy="52069"/>
          </a:xfrm>
          <a:custGeom>
            <a:avLst/>
            <a:gdLst/>
            <a:ahLst/>
            <a:cxnLst/>
            <a:rect l="l" t="t" r="r" b="b"/>
            <a:pathLst>
              <a:path w="49529" h="52070">
                <a:moveTo>
                  <a:pt x="33655" y="0"/>
                </a:moveTo>
                <a:lnTo>
                  <a:pt x="0" y="19494"/>
                </a:lnTo>
                <a:lnTo>
                  <a:pt x="18757" y="51968"/>
                </a:lnTo>
                <a:lnTo>
                  <a:pt x="49060" y="34480"/>
                </a:lnTo>
                <a:lnTo>
                  <a:pt x="3365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1091056" y="4314162"/>
            <a:ext cx="494030" cy="325120"/>
          </a:xfrm>
          <a:custGeom>
            <a:avLst/>
            <a:gdLst/>
            <a:ahLst/>
            <a:cxnLst/>
            <a:rect l="l" t="t" r="r" b="b"/>
            <a:pathLst>
              <a:path w="494029" h="325120">
                <a:moveTo>
                  <a:pt x="206374" y="76961"/>
                </a:moveTo>
                <a:lnTo>
                  <a:pt x="0" y="286283"/>
                </a:lnTo>
                <a:lnTo>
                  <a:pt x="13596" y="301090"/>
                </a:lnTo>
                <a:lnTo>
                  <a:pt x="20543" y="308830"/>
                </a:lnTo>
                <a:lnTo>
                  <a:pt x="27331" y="316852"/>
                </a:lnTo>
                <a:lnTo>
                  <a:pt x="33825" y="322985"/>
                </a:lnTo>
                <a:lnTo>
                  <a:pt x="40000" y="324808"/>
                </a:lnTo>
                <a:lnTo>
                  <a:pt x="46311" y="322651"/>
                </a:lnTo>
                <a:lnTo>
                  <a:pt x="53238" y="316839"/>
                </a:lnTo>
                <a:lnTo>
                  <a:pt x="195249" y="174078"/>
                </a:lnTo>
                <a:lnTo>
                  <a:pt x="200990" y="169084"/>
                </a:lnTo>
                <a:lnTo>
                  <a:pt x="206259" y="166906"/>
                </a:lnTo>
                <a:lnTo>
                  <a:pt x="369574" y="166906"/>
                </a:lnTo>
                <a:lnTo>
                  <a:pt x="380980" y="155276"/>
                </a:lnTo>
                <a:lnTo>
                  <a:pt x="288728" y="155276"/>
                </a:lnTo>
                <a:lnTo>
                  <a:pt x="281197" y="151428"/>
                </a:lnTo>
                <a:lnTo>
                  <a:pt x="270027" y="140411"/>
                </a:lnTo>
                <a:lnTo>
                  <a:pt x="254241" y="124383"/>
                </a:lnTo>
                <a:lnTo>
                  <a:pt x="206374" y="76961"/>
                </a:lnTo>
                <a:close/>
              </a:path>
              <a:path w="494029" h="325120">
                <a:moveTo>
                  <a:pt x="369574" y="166906"/>
                </a:moveTo>
                <a:lnTo>
                  <a:pt x="206259" y="166906"/>
                </a:lnTo>
                <a:lnTo>
                  <a:pt x="211467" y="168124"/>
                </a:lnTo>
                <a:lnTo>
                  <a:pt x="217030" y="173316"/>
                </a:lnTo>
                <a:lnTo>
                  <a:pt x="220548" y="177736"/>
                </a:lnTo>
                <a:lnTo>
                  <a:pt x="224891" y="181508"/>
                </a:lnTo>
                <a:lnTo>
                  <a:pt x="290461" y="247573"/>
                </a:lnTo>
                <a:lnTo>
                  <a:pt x="369574" y="166906"/>
                </a:lnTo>
                <a:close/>
              </a:path>
              <a:path w="494029" h="325120">
                <a:moveTo>
                  <a:pt x="494017" y="0"/>
                </a:moveTo>
                <a:lnTo>
                  <a:pt x="364070" y="13004"/>
                </a:lnTo>
                <a:lnTo>
                  <a:pt x="371036" y="20203"/>
                </a:lnTo>
                <a:lnTo>
                  <a:pt x="377002" y="26458"/>
                </a:lnTo>
                <a:lnTo>
                  <a:pt x="382430" y="31930"/>
                </a:lnTo>
                <a:lnTo>
                  <a:pt x="387781" y="36779"/>
                </a:lnTo>
                <a:lnTo>
                  <a:pt x="393503" y="42676"/>
                </a:lnTo>
                <a:lnTo>
                  <a:pt x="395705" y="48294"/>
                </a:lnTo>
                <a:lnTo>
                  <a:pt x="394084" y="54213"/>
                </a:lnTo>
                <a:lnTo>
                  <a:pt x="388340" y="61010"/>
                </a:lnTo>
                <a:lnTo>
                  <a:pt x="367745" y="80823"/>
                </a:lnTo>
                <a:lnTo>
                  <a:pt x="347470" y="100974"/>
                </a:lnTo>
                <a:lnTo>
                  <a:pt x="307200" y="141566"/>
                </a:lnTo>
                <a:lnTo>
                  <a:pt x="296202" y="151980"/>
                </a:lnTo>
                <a:lnTo>
                  <a:pt x="288728" y="155276"/>
                </a:lnTo>
                <a:lnTo>
                  <a:pt x="380980" y="155276"/>
                </a:lnTo>
                <a:lnTo>
                  <a:pt x="443687" y="91338"/>
                </a:lnTo>
                <a:lnTo>
                  <a:pt x="486098" y="91338"/>
                </a:lnTo>
                <a:lnTo>
                  <a:pt x="494017" y="0"/>
                </a:lnTo>
                <a:close/>
              </a:path>
              <a:path w="494029" h="325120">
                <a:moveTo>
                  <a:pt x="486098" y="91338"/>
                </a:moveTo>
                <a:lnTo>
                  <a:pt x="443687" y="91338"/>
                </a:lnTo>
                <a:lnTo>
                  <a:pt x="478205" y="128536"/>
                </a:lnTo>
                <a:lnTo>
                  <a:pt x="482942" y="127736"/>
                </a:lnTo>
                <a:lnTo>
                  <a:pt x="486098" y="9133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1474374" y="4448362"/>
            <a:ext cx="62230" cy="308610"/>
          </a:xfrm>
          <a:custGeom>
            <a:avLst/>
            <a:gdLst/>
            <a:ahLst/>
            <a:cxnLst/>
            <a:rect l="l" t="t" r="r" b="b"/>
            <a:pathLst>
              <a:path w="62229" h="308610">
                <a:moveTo>
                  <a:pt x="60121" y="0"/>
                </a:moveTo>
                <a:lnTo>
                  <a:pt x="21688" y="38819"/>
                </a:lnTo>
                <a:lnTo>
                  <a:pt x="444" y="74447"/>
                </a:lnTo>
                <a:lnTo>
                  <a:pt x="42" y="122148"/>
                </a:lnTo>
                <a:lnTo>
                  <a:pt x="0" y="265252"/>
                </a:lnTo>
                <a:lnTo>
                  <a:pt x="683" y="290264"/>
                </a:lnTo>
                <a:lnTo>
                  <a:pt x="5467" y="303002"/>
                </a:lnTo>
                <a:lnTo>
                  <a:pt x="18452" y="307693"/>
                </a:lnTo>
                <a:lnTo>
                  <a:pt x="43738" y="308559"/>
                </a:lnTo>
                <a:lnTo>
                  <a:pt x="52659" y="307693"/>
                </a:lnTo>
                <a:lnTo>
                  <a:pt x="58143" y="304628"/>
                </a:lnTo>
                <a:lnTo>
                  <a:pt x="60933" y="298911"/>
                </a:lnTo>
                <a:lnTo>
                  <a:pt x="61661" y="290264"/>
                </a:lnTo>
                <a:lnTo>
                  <a:pt x="61422" y="235972"/>
                </a:lnTo>
                <a:lnTo>
                  <a:pt x="61341" y="14478"/>
                </a:lnTo>
                <a:lnTo>
                  <a:pt x="60744" y="9677"/>
                </a:lnTo>
                <a:lnTo>
                  <a:pt x="601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1303686" y="4530595"/>
            <a:ext cx="62230" cy="226695"/>
          </a:xfrm>
          <a:custGeom>
            <a:avLst/>
            <a:gdLst/>
            <a:ahLst/>
            <a:cxnLst/>
            <a:rect l="l" t="t" r="r" b="b"/>
            <a:pathLst>
              <a:path w="62229" h="226695">
                <a:moveTo>
                  <a:pt x="0" y="0"/>
                </a:moveTo>
                <a:lnTo>
                  <a:pt x="0" y="179920"/>
                </a:lnTo>
                <a:lnTo>
                  <a:pt x="748" y="207644"/>
                </a:lnTo>
                <a:lnTo>
                  <a:pt x="5997" y="221648"/>
                </a:lnTo>
                <a:lnTo>
                  <a:pt x="20252" y="226367"/>
                </a:lnTo>
                <a:lnTo>
                  <a:pt x="48018" y="226237"/>
                </a:lnTo>
                <a:lnTo>
                  <a:pt x="58572" y="225907"/>
                </a:lnTo>
                <a:lnTo>
                  <a:pt x="61620" y="222427"/>
                </a:lnTo>
                <a:lnTo>
                  <a:pt x="61524" y="207644"/>
                </a:lnTo>
                <a:lnTo>
                  <a:pt x="61402" y="179920"/>
                </a:lnTo>
                <a:lnTo>
                  <a:pt x="61303" y="103625"/>
                </a:lnTo>
                <a:lnTo>
                  <a:pt x="60960" y="61531"/>
                </a:lnTo>
                <a:lnTo>
                  <a:pt x="27616" y="2542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1389003" y="4534282"/>
            <a:ext cx="62230" cy="222885"/>
          </a:xfrm>
          <a:custGeom>
            <a:avLst/>
            <a:gdLst/>
            <a:ahLst/>
            <a:cxnLst/>
            <a:rect l="l" t="t" r="r" b="b"/>
            <a:pathLst>
              <a:path w="62229" h="222885">
                <a:moveTo>
                  <a:pt x="59805" y="0"/>
                </a:moveTo>
                <a:lnTo>
                  <a:pt x="45876" y="13995"/>
                </a:lnTo>
                <a:lnTo>
                  <a:pt x="32995" y="26897"/>
                </a:lnTo>
                <a:lnTo>
                  <a:pt x="20675" y="39503"/>
                </a:lnTo>
                <a:lnTo>
                  <a:pt x="420" y="72402"/>
                </a:lnTo>
                <a:lnTo>
                  <a:pt x="0" y="98772"/>
                </a:lnTo>
                <a:lnTo>
                  <a:pt x="26" y="177901"/>
                </a:lnTo>
                <a:lnTo>
                  <a:pt x="739" y="203982"/>
                </a:lnTo>
                <a:lnTo>
                  <a:pt x="5729" y="217238"/>
                </a:lnTo>
                <a:lnTo>
                  <a:pt x="19272" y="222005"/>
                </a:lnTo>
                <a:lnTo>
                  <a:pt x="45645" y="222618"/>
                </a:lnTo>
                <a:lnTo>
                  <a:pt x="58751" y="222618"/>
                </a:lnTo>
                <a:lnTo>
                  <a:pt x="61761" y="218211"/>
                </a:lnTo>
                <a:lnTo>
                  <a:pt x="61648" y="203982"/>
                </a:lnTo>
                <a:lnTo>
                  <a:pt x="61392" y="159114"/>
                </a:lnTo>
                <a:lnTo>
                  <a:pt x="61322" y="13869"/>
                </a:lnTo>
                <a:lnTo>
                  <a:pt x="60593" y="9258"/>
                </a:lnTo>
                <a:lnTo>
                  <a:pt x="598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1218319" y="4539858"/>
            <a:ext cx="62230" cy="217170"/>
          </a:xfrm>
          <a:custGeom>
            <a:avLst/>
            <a:gdLst/>
            <a:ahLst/>
            <a:cxnLst/>
            <a:rect l="l" t="t" r="r" b="b"/>
            <a:pathLst>
              <a:path w="62229" h="217170">
                <a:moveTo>
                  <a:pt x="53520" y="216415"/>
                </a:moveTo>
                <a:lnTo>
                  <a:pt x="23212" y="216415"/>
                </a:lnTo>
                <a:lnTo>
                  <a:pt x="34025" y="216452"/>
                </a:lnTo>
                <a:lnTo>
                  <a:pt x="44578" y="216992"/>
                </a:lnTo>
                <a:lnTo>
                  <a:pt x="53148" y="216623"/>
                </a:lnTo>
                <a:lnTo>
                  <a:pt x="53520" y="216415"/>
                </a:lnTo>
                <a:close/>
              </a:path>
              <a:path w="62229" h="217170">
                <a:moveTo>
                  <a:pt x="60008" y="0"/>
                </a:moveTo>
                <a:lnTo>
                  <a:pt x="20591" y="39233"/>
                </a:lnTo>
                <a:lnTo>
                  <a:pt x="407" y="72390"/>
                </a:lnTo>
                <a:lnTo>
                  <a:pt x="0" y="98826"/>
                </a:lnTo>
                <a:lnTo>
                  <a:pt x="26" y="216725"/>
                </a:lnTo>
                <a:lnTo>
                  <a:pt x="23212" y="216415"/>
                </a:lnTo>
                <a:lnTo>
                  <a:pt x="53520" y="216415"/>
                </a:lnTo>
                <a:lnTo>
                  <a:pt x="58408" y="213682"/>
                </a:lnTo>
                <a:lnTo>
                  <a:pt x="61030" y="208042"/>
                </a:lnTo>
                <a:lnTo>
                  <a:pt x="61685" y="199580"/>
                </a:lnTo>
                <a:lnTo>
                  <a:pt x="61376" y="154372"/>
                </a:lnTo>
                <a:lnTo>
                  <a:pt x="61342" y="13449"/>
                </a:lnTo>
                <a:lnTo>
                  <a:pt x="60618" y="8153"/>
                </a:lnTo>
                <a:lnTo>
                  <a:pt x="600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1132967" y="4629258"/>
            <a:ext cx="62230" cy="128270"/>
          </a:xfrm>
          <a:custGeom>
            <a:avLst/>
            <a:gdLst/>
            <a:ahLst/>
            <a:cxnLst/>
            <a:rect l="l" t="t" r="r" b="b"/>
            <a:pathLst>
              <a:path w="62229" h="128270">
                <a:moveTo>
                  <a:pt x="58895" y="127100"/>
                </a:moveTo>
                <a:lnTo>
                  <a:pt x="35756" y="127100"/>
                </a:lnTo>
                <a:lnTo>
                  <a:pt x="46810" y="127457"/>
                </a:lnTo>
                <a:lnTo>
                  <a:pt x="57833" y="128054"/>
                </a:lnTo>
                <a:lnTo>
                  <a:pt x="58895" y="127100"/>
                </a:lnTo>
                <a:close/>
              </a:path>
              <a:path w="62229" h="128270">
                <a:moveTo>
                  <a:pt x="59332" y="0"/>
                </a:moveTo>
                <a:lnTo>
                  <a:pt x="19718" y="37090"/>
                </a:lnTo>
                <a:lnTo>
                  <a:pt x="0" y="76446"/>
                </a:lnTo>
                <a:lnTo>
                  <a:pt x="10" y="127266"/>
                </a:lnTo>
                <a:lnTo>
                  <a:pt x="58895" y="127100"/>
                </a:lnTo>
                <a:lnTo>
                  <a:pt x="61821" y="124472"/>
                </a:lnTo>
                <a:lnTo>
                  <a:pt x="61618" y="113093"/>
                </a:lnTo>
                <a:lnTo>
                  <a:pt x="61336" y="87495"/>
                </a:lnTo>
                <a:lnTo>
                  <a:pt x="61288" y="6769"/>
                </a:lnTo>
                <a:lnTo>
                  <a:pt x="59891" y="2857"/>
                </a:lnTo>
                <a:lnTo>
                  <a:pt x="593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1091054" y="5291847"/>
            <a:ext cx="528955" cy="163195"/>
          </a:xfrm>
          <a:custGeom>
            <a:avLst/>
            <a:gdLst/>
            <a:ahLst/>
            <a:cxnLst/>
            <a:rect l="l" t="t" r="r" b="b"/>
            <a:pathLst>
              <a:path w="528954" h="163195">
                <a:moveTo>
                  <a:pt x="265341" y="0"/>
                </a:moveTo>
                <a:lnTo>
                  <a:pt x="263271" y="0"/>
                </a:lnTo>
                <a:lnTo>
                  <a:pt x="256527" y="3289"/>
                </a:lnTo>
                <a:lnTo>
                  <a:pt x="249834" y="6705"/>
                </a:lnTo>
                <a:lnTo>
                  <a:pt x="2552" y="120840"/>
                </a:lnTo>
                <a:lnTo>
                  <a:pt x="1270" y="121310"/>
                </a:lnTo>
                <a:lnTo>
                  <a:pt x="0" y="121831"/>
                </a:lnTo>
                <a:lnTo>
                  <a:pt x="0" y="142481"/>
                </a:lnTo>
                <a:lnTo>
                  <a:pt x="40043" y="142481"/>
                </a:lnTo>
                <a:lnTo>
                  <a:pt x="41109" y="145707"/>
                </a:lnTo>
                <a:lnTo>
                  <a:pt x="41732" y="148793"/>
                </a:lnTo>
                <a:lnTo>
                  <a:pt x="47650" y="160528"/>
                </a:lnTo>
                <a:lnTo>
                  <a:pt x="55753" y="162725"/>
                </a:lnTo>
                <a:lnTo>
                  <a:pt x="465861" y="162674"/>
                </a:lnTo>
                <a:lnTo>
                  <a:pt x="468096" y="162521"/>
                </a:lnTo>
                <a:lnTo>
                  <a:pt x="479107" y="160985"/>
                </a:lnTo>
                <a:lnTo>
                  <a:pt x="485355" y="155206"/>
                </a:lnTo>
                <a:lnTo>
                  <a:pt x="487641" y="145237"/>
                </a:lnTo>
                <a:lnTo>
                  <a:pt x="488416" y="142189"/>
                </a:lnTo>
                <a:lnTo>
                  <a:pt x="528523" y="142189"/>
                </a:lnTo>
                <a:lnTo>
                  <a:pt x="528523" y="136944"/>
                </a:lnTo>
                <a:lnTo>
                  <a:pt x="528243" y="132130"/>
                </a:lnTo>
                <a:lnTo>
                  <a:pt x="528904" y="123380"/>
                </a:lnTo>
                <a:lnTo>
                  <a:pt x="527583" y="121437"/>
                </a:lnTo>
                <a:lnTo>
                  <a:pt x="269125" y="2260"/>
                </a:lnTo>
                <a:lnTo>
                  <a:pt x="267258" y="1066"/>
                </a:lnTo>
                <a:lnTo>
                  <a:pt x="2653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1091052" y="5800110"/>
            <a:ext cx="528955" cy="0"/>
          </a:xfrm>
          <a:custGeom>
            <a:avLst/>
            <a:gdLst/>
            <a:ahLst/>
            <a:cxnLst/>
            <a:rect l="l" t="t" r="r" b="b"/>
            <a:pathLst>
              <a:path w="528954">
                <a:moveTo>
                  <a:pt x="0" y="0"/>
                </a:moveTo>
                <a:lnTo>
                  <a:pt x="528701" y="0"/>
                </a:lnTo>
              </a:path>
            </a:pathLst>
          </a:custGeom>
          <a:ln w="4071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1131330" y="5475065"/>
            <a:ext cx="448309" cy="284480"/>
          </a:xfrm>
          <a:custGeom>
            <a:avLst/>
            <a:gdLst/>
            <a:ahLst/>
            <a:cxnLst/>
            <a:rect l="l" t="t" r="r" b="b"/>
            <a:pathLst>
              <a:path w="448309" h="284479">
                <a:moveTo>
                  <a:pt x="23202" y="243700"/>
                </a:moveTo>
                <a:lnTo>
                  <a:pt x="9512" y="245122"/>
                </a:lnTo>
                <a:lnTo>
                  <a:pt x="2362" y="251332"/>
                </a:lnTo>
                <a:lnTo>
                  <a:pt x="165" y="267385"/>
                </a:lnTo>
                <a:lnTo>
                  <a:pt x="380" y="275640"/>
                </a:lnTo>
                <a:lnTo>
                  <a:pt x="0" y="284111"/>
                </a:lnTo>
                <a:lnTo>
                  <a:pt x="447763" y="284111"/>
                </a:lnTo>
                <a:lnTo>
                  <a:pt x="447750" y="267385"/>
                </a:lnTo>
                <a:lnTo>
                  <a:pt x="446251" y="257210"/>
                </a:lnTo>
                <a:lnTo>
                  <a:pt x="441832" y="249823"/>
                </a:lnTo>
                <a:lnTo>
                  <a:pt x="434519" y="245334"/>
                </a:lnTo>
                <a:lnTo>
                  <a:pt x="425144" y="243890"/>
                </a:lnTo>
                <a:lnTo>
                  <a:pt x="28917" y="243890"/>
                </a:lnTo>
                <a:lnTo>
                  <a:pt x="23202" y="243700"/>
                </a:lnTo>
                <a:close/>
              </a:path>
              <a:path w="448309" h="284479">
                <a:moveTo>
                  <a:pt x="101993" y="0"/>
                </a:moveTo>
                <a:lnTo>
                  <a:pt x="41236" y="0"/>
                </a:lnTo>
                <a:lnTo>
                  <a:pt x="41236" y="243751"/>
                </a:lnTo>
                <a:lnTo>
                  <a:pt x="34582" y="243751"/>
                </a:lnTo>
                <a:lnTo>
                  <a:pt x="28917" y="243890"/>
                </a:lnTo>
                <a:lnTo>
                  <a:pt x="425144" y="243890"/>
                </a:lnTo>
                <a:lnTo>
                  <a:pt x="424319" y="243763"/>
                </a:lnTo>
                <a:lnTo>
                  <a:pt x="406819" y="243751"/>
                </a:lnTo>
                <a:lnTo>
                  <a:pt x="406819" y="243446"/>
                </a:lnTo>
                <a:lnTo>
                  <a:pt x="101993" y="243446"/>
                </a:lnTo>
                <a:lnTo>
                  <a:pt x="101993" y="0"/>
                </a:lnTo>
                <a:close/>
              </a:path>
              <a:path w="448309" h="284479">
                <a:moveTo>
                  <a:pt x="203441" y="38"/>
                </a:moveTo>
                <a:lnTo>
                  <a:pt x="142620" y="38"/>
                </a:lnTo>
                <a:lnTo>
                  <a:pt x="142620" y="243446"/>
                </a:lnTo>
                <a:lnTo>
                  <a:pt x="406819" y="243446"/>
                </a:lnTo>
                <a:lnTo>
                  <a:pt x="203441" y="243357"/>
                </a:lnTo>
                <a:lnTo>
                  <a:pt x="203441" y="38"/>
                </a:lnTo>
                <a:close/>
              </a:path>
              <a:path w="448309" h="284479">
                <a:moveTo>
                  <a:pt x="305117" y="114"/>
                </a:moveTo>
                <a:lnTo>
                  <a:pt x="244424" y="114"/>
                </a:lnTo>
                <a:lnTo>
                  <a:pt x="244424" y="243357"/>
                </a:lnTo>
                <a:lnTo>
                  <a:pt x="406819" y="243357"/>
                </a:lnTo>
                <a:lnTo>
                  <a:pt x="305117" y="243268"/>
                </a:lnTo>
                <a:lnTo>
                  <a:pt x="305117" y="114"/>
                </a:lnTo>
                <a:close/>
              </a:path>
              <a:path w="448309" h="284479">
                <a:moveTo>
                  <a:pt x="406819" y="177"/>
                </a:moveTo>
                <a:lnTo>
                  <a:pt x="345909" y="177"/>
                </a:lnTo>
                <a:lnTo>
                  <a:pt x="345909" y="243268"/>
                </a:lnTo>
                <a:lnTo>
                  <a:pt x="406819" y="243268"/>
                </a:lnTo>
                <a:lnTo>
                  <a:pt x="406819" y="1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1679955" y="5390543"/>
            <a:ext cx="407670" cy="405765"/>
          </a:xfrm>
          <a:custGeom>
            <a:avLst/>
            <a:gdLst/>
            <a:ahLst/>
            <a:cxnLst/>
            <a:rect l="l" t="t" r="r" b="b"/>
            <a:pathLst>
              <a:path w="407670" h="405764">
                <a:moveTo>
                  <a:pt x="259213" y="356704"/>
                </a:moveTo>
                <a:lnTo>
                  <a:pt x="149364" y="356704"/>
                </a:lnTo>
                <a:lnTo>
                  <a:pt x="158508" y="362877"/>
                </a:lnTo>
                <a:lnTo>
                  <a:pt x="163156" y="367969"/>
                </a:lnTo>
                <a:lnTo>
                  <a:pt x="163766" y="372579"/>
                </a:lnTo>
                <a:lnTo>
                  <a:pt x="164425" y="380604"/>
                </a:lnTo>
                <a:lnTo>
                  <a:pt x="164424" y="392950"/>
                </a:lnTo>
                <a:lnTo>
                  <a:pt x="164337" y="397100"/>
                </a:lnTo>
                <a:lnTo>
                  <a:pt x="164210" y="405625"/>
                </a:lnTo>
                <a:lnTo>
                  <a:pt x="243243" y="405625"/>
                </a:lnTo>
                <a:lnTo>
                  <a:pt x="243243" y="400494"/>
                </a:lnTo>
                <a:lnTo>
                  <a:pt x="243636" y="396671"/>
                </a:lnTo>
                <a:lnTo>
                  <a:pt x="243166" y="392950"/>
                </a:lnTo>
                <a:lnTo>
                  <a:pt x="242506" y="378787"/>
                </a:lnTo>
                <a:lnTo>
                  <a:pt x="245406" y="366961"/>
                </a:lnTo>
                <a:lnTo>
                  <a:pt x="253448" y="358405"/>
                </a:lnTo>
                <a:lnTo>
                  <a:pt x="259213" y="356704"/>
                </a:lnTo>
                <a:close/>
              </a:path>
              <a:path w="407670" h="405764">
                <a:moveTo>
                  <a:pt x="112414" y="241836"/>
                </a:moveTo>
                <a:lnTo>
                  <a:pt x="34830" y="241836"/>
                </a:lnTo>
                <a:lnTo>
                  <a:pt x="41849" y="244106"/>
                </a:lnTo>
                <a:lnTo>
                  <a:pt x="46930" y="249348"/>
                </a:lnTo>
                <a:lnTo>
                  <a:pt x="49999" y="258152"/>
                </a:lnTo>
                <a:lnTo>
                  <a:pt x="51473" y="265874"/>
                </a:lnTo>
                <a:lnTo>
                  <a:pt x="56946" y="272770"/>
                </a:lnTo>
                <a:lnTo>
                  <a:pt x="59982" y="284924"/>
                </a:lnTo>
                <a:lnTo>
                  <a:pt x="59296" y="291655"/>
                </a:lnTo>
                <a:lnTo>
                  <a:pt x="56527" y="294855"/>
                </a:lnTo>
                <a:lnTo>
                  <a:pt x="50965" y="300742"/>
                </a:lnTo>
                <a:lnTo>
                  <a:pt x="45024" y="306265"/>
                </a:lnTo>
                <a:lnTo>
                  <a:pt x="32931" y="316903"/>
                </a:lnTo>
                <a:lnTo>
                  <a:pt x="90677" y="375577"/>
                </a:lnTo>
                <a:lnTo>
                  <a:pt x="94792" y="370179"/>
                </a:lnTo>
                <a:lnTo>
                  <a:pt x="98717" y="365391"/>
                </a:lnTo>
                <a:lnTo>
                  <a:pt x="102247" y="360362"/>
                </a:lnTo>
                <a:lnTo>
                  <a:pt x="109653" y="352002"/>
                </a:lnTo>
                <a:lnTo>
                  <a:pt x="117803" y="347670"/>
                </a:lnTo>
                <a:lnTo>
                  <a:pt x="281343" y="347670"/>
                </a:lnTo>
                <a:lnTo>
                  <a:pt x="286410" y="344449"/>
                </a:lnTo>
                <a:lnTo>
                  <a:pt x="348783" y="344449"/>
                </a:lnTo>
                <a:lnTo>
                  <a:pt x="376046" y="317550"/>
                </a:lnTo>
                <a:lnTo>
                  <a:pt x="371830" y="314083"/>
                </a:lnTo>
                <a:lnTo>
                  <a:pt x="367195" y="310807"/>
                </a:lnTo>
                <a:lnTo>
                  <a:pt x="363181" y="306882"/>
                </a:lnTo>
                <a:lnTo>
                  <a:pt x="359387" y="302996"/>
                </a:lnTo>
                <a:lnTo>
                  <a:pt x="201612" y="302996"/>
                </a:lnTo>
                <a:lnTo>
                  <a:pt x="161653" y="293719"/>
                </a:lnTo>
                <a:lnTo>
                  <a:pt x="130922" y="271662"/>
                </a:lnTo>
                <a:lnTo>
                  <a:pt x="112414" y="241836"/>
                </a:lnTo>
                <a:close/>
              </a:path>
              <a:path w="407670" h="405764">
                <a:moveTo>
                  <a:pt x="348783" y="344449"/>
                </a:moveTo>
                <a:lnTo>
                  <a:pt x="286410" y="344449"/>
                </a:lnTo>
                <a:lnTo>
                  <a:pt x="291325" y="344995"/>
                </a:lnTo>
                <a:lnTo>
                  <a:pt x="296798" y="351383"/>
                </a:lnTo>
                <a:lnTo>
                  <a:pt x="302390" y="357489"/>
                </a:lnTo>
                <a:lnTo>
                  <a:pt x="308171" y="363218"/>
                </a:lnTo>
                <a:lnTo>
                  <a:pt x="319163" y="373672"/>
                </a:lnTo>
                <a:lnTo>
                  <a:pt x="348783" y="344449"/>
                </a:lnTo>
                <a:close/>
              </a:path>
              <a:path w="407670" h="405764">
                <a:moveTo>
                  <a:pt x="281343" y="347670"/>
                </a:moveTo>
                <a:lnTo>
                  <a:pt x="117803" y="347670"/>
                </a:lnTo>
                <a:lnTo>
                  <a:pt x="126941" y="347912"/>
                </a:lnTo>
                <a:lnTo>
                  <a:pt x="137312" y="353275"/>
                </a:lnTo>
                <a:lnTo>
                  <a:pt x="142074" y="356755"/>
                </a:lnTo>
                <a:lnTo>
                  <a:pt x="259213" y="356704"/>
                </a:lnTo>
                <a:lnTo>
                  <a:pt x="268211" y="354050"/>
                </a:lnTo>
                <a:lnTo>
                  <a:pt x="272211" y="353631"/>
                </a:lnTo>
                <a:lnTo>
                  <a:pt x="276161" y="350964"/>
                </a:lnTo>
                <a:lnTo>
                  <a:pt x="281343" y="347670"/>
                </a:lnTo>
                <a:close/>
              </a:path>
              <a:path w="407670" h="405764">
                <a:moveTo>
                  <a:pt x="359591" y="104114"/>
                </a:moveTo>
                <a:lnTo>
                  <a:pt x="205816" y="104114"/>
                </a:lnTo>
                <a:lnTo>
                  <a:pt x="243698" y="113126"/>
                </a:lnTo>
                <a:lnTo>
                  <a:pt x="275035" y="135377"/>
                </a:lnTo>
                <a:lnTo>
                  <a:pt x="296179" y="167117"/>
                </a:lnTo>
                <a:lnTo>
                  <a:pt x="303479" y="204597"/>
                </a:lnTo>
                <a:lnTo>
                  <a:pt x="294691" y="243619"/>
                </a:lnTo>
                <a:lnTo>
                  <a:pt x="272462" y="275385"/>
                </a:lnTo>
                <a:lnTo>
                  <a:pt x="240274" y="296356"/>
                </a:lnTo>
                <a:lnTo>
                  <a:pt x="201612" y="302996"/>
                </a:lnTo>
                <a:lnTo>
                  <a:pt x="359387" y="302996"/>
                </a:lnTo>
                <a:lnTo>
                  <a:pt x="353271" y="296731"/>
                </a:lnTo>
                <a:lnTo>
                  <a:pt x="349132" y="289201"/>
                </a:lnTo>
                <a:lnTo>
                  <a:pt x="349980" y="280590"/>
                </a:lnTo>
                <a:lnTo>
                  <a:pt x="355028" y="267195"/>
                </a:lnTo>
                <a:lnTo>
                  <a:pt x="357162" y="261937"/>
                </a:lnTo>
                <a:lnTo>
                  <a:pt x="360095" y="256819"/>
                </a:lnTo>
                <a:lnTo>
                  <a:pt x="362737" y="243484"/>
                </a:lnTo>
                <a:lnTo>
                  <a:pt x="367220" y="241769"/>
                </a:lnTo>
                <a:lnTo>
                  <a:pt x="407174" y="241769"/>
                </a:lnTo>
                <a:lnTo>
                  <a:pt x="407174" y="165802"/>
                </a:lnTo>
                <a:lnTo>
                  <a:pt x="384375" y="165802"/>
                </a:lnTo>
                <a:lnTo>
                  <a:pt x="367815" y="160213"/>
                </a:lnTo>
                <a:lnTo>
                  <a:pt x="356502" y="146628"/>
                </a:lnTo>
                <a:lnTo>
                  <a:pt x="349440" y="126758"/>
                </a:lnTo>
                <a:lnTo>
                  <a:pt x="348399" y="122301"/>
                </a:lnTo>
                <a:lnTo>
                  <a:pt x="349059" y="115722"/>
                </a:lnTo>
                <a:lnTo>
                  <a:pt x="351764" y="112471"/>
                </a:lnTo>
                <a:lnTo>
                  <a:pt x="357163" y="106488"/>
                </a:lnTo>
                <a:lnTo>
                  <a:pt x="359591" y="104114"/>
                </a:lnTo>
                <a:close/>
              </a:path>
              <a:path w="407670" h="405764">
                <a:moveTo>
                  <a:pt x="0" y="163779"/>
                </a:moveTo>
                <a:lnTo>
                  <a:pt x="0" y="242125"/>
                </a:lnTo>
                <a:lnTo>
                  <a:pt x="13287" y="242384"/>
                </a:lnTo>
                <a:lnTo>
                  <a:pt x="19673" y="242366"/>
                </a:lnTo>
                <a:lnTo>
                  <a:pt x="25946" y="241947"/>
                </a:lnTo>
                <a:lnTo>
                  <a:pt x="34830" y="241836"/>
                </a:lnTo>
                <a:lnTo>
                  <a:pt x="112414" y="241836"/>
                </a:lnTo>
                <a:lnTo>
                  <a:pt x="111238" y="239942"/>
                </a:lnTo>
                <a:lnTo>
                  <a:pt x="104419" y="201676"/>
                </a:lnTo>
                <a:lnTo>
                  <a:pt x="112730" y="164010"/>
                </a:lnTo>
                <a:lnTo>
                  <a:pt x="18032" y="164010"/>
                </a:lnTo>
                <a:lnTo>
                  <a:pt x="0" y="163779"/>
                </a:lnTo>
                <a:close/>
              </a:path>
              <a:path w="407670" h="405764">
                <a:moveTo>
                  <a:pt x="407174" y="241769"/>
                </a:moveTo>
                <a:lnTo>
                  <a:pt x="367220" y="241769"/>
                </a:lnTo>
                <a:lnTo>
                  <a:pt x="374307" y="242011"/>
                </a:lnTo>
                <a:lnTo>
                  <a:pt x="382398" y="242182"/>
                </a:lnTo>
                <a:lnTo>
                  <a:pt x="407174" y="242112"/>
                </a:lnTo>
                <a:lnTo>
                  <a:pt x="407174" y="241769"/>
                </a:lnTo>
                <a:close/>
              </a:path>
              <a:path w="407670" h="405764">
                <a:moveTo>
                  <a:pt x="407174" y="161683"/>
                </a:moveTo>
                <a:lnTo>
                  <a:pt x="384375" y="165802"/>
                </a:lnTo>
                <a:lnTo>
                  <a:pt x="407174" y="165802"/>
                </a:lnTo>
                <a:lnTo>
                  <a:pt x="407174" y="161683"/>
                </a:lnTo>
                <a:close/>
              </a:path>
              <a:path w="407670" h="405764">
                <a:moveTo>
                  <a:pt x="90804" y="36868"/>
                </a:moveTo>
                <a:lnTo>
                  <a:pt x="92646" y="37769"/>
                </a:lnTo>
                <a:lnTo>
                  <a:pt x="34251" y="92748"/>
                </a:lnTo>
                <a:lnTo>
                  <a:pt x="39839" y="97358"/>
                </a:lnTo>
                <a:lnTo>
                  <a:pt x="44818" y="101803"/>
                </a:lnTo>
                <a:lnTo>
                  <a:pt x="50139" y="105778"/>
                </a:lnTo>
                <a:lnTo>
                  <a:pt x="56708" y="111809"/>
                </a:lnTo>
                <a:lnTo>
                  <a:pt x="60258" y="118346"/>
                </a:lnTo>
                <a:lnTo>
                  <a:pt x="60183" y="125714"/>
                </a:lnTo>
                <a:lnTo>
                  <a:pt x="55879" y="134239"/>
                </a:lnTo>
                <a:lnTo>
                  <a:pt x="51612" y="140195"/>
                </a:lnTo>
                <a:lnTo>
                  <a:pt x="50876" y="148602"/>
                </a:lnTo>
                <a:lnTo>
                  <a:pt x="47028" y="154978"/>
                </a:lnTo>
                <a:lnTo>
                  <a:pt x="44742" y="158813"/>
                </a:lnTo>
                <a:lnTo>
                  <a:pt x="39738" y="162979"/>
                </a:lnTo>
                <a:lnTo>
                  <a:pt x="35598" y="163385"/>
                </a:lnTo>
                <a:lnTo>
                  <a:pt x="26862" y="163929"/>
                </a:lnTo>
                <a:lnTo>
                  <a:pt x="18032" y="164010"/>
                </a:lnTo>
                <a:lnTo>
                  <a:pt x="112730" y="164010"/>
                </a:lnTo>
                <a:lnTo>
                  <a:pt x="112902" y="163229"/>
                </a:lnTo>
                <a:lnTo>
                  <a:pt x="135262" y="131892"/>
                </a:lnTo>
                <a:lnTo>
                  <a:pt x="167550" y="111057"/>
                </a:lnTo>
                <a:lnTo>
                  <a:pt x="205816" y="104114"/>
                </a:lnTo>
                <a:lnTo>
                  <a:pt x="359591" y="104114"/>
                </a:lnTo>
                <a:lnTo>
                  <a:pt x="362905" y="100872"/>
                </a:lnTo>
                <a:lnTo>
                  <a:pt x="374408" y="90208"/>
                </a:lnTo>
                <a:lnTo>
                  <a:pt x="343382" y="59047"/>
                </a:lnTo>
                <a:lnTo>
                  <a:pt x="277732" y="59047"/>
                </a:lnTo>
                <a:lnTo>
                  <a:pt x="276405" y="58361"/>
                </a:lnTo>
                <a:lnTo>
                  <a:pt x="123036" y="58361"/>
                </a:lnTo>
                <a:lnTo>
                  <a:pt x="107319" y="53947"/>
                </a:lnTo>
                <a:lnTo>
                  <a:pt x="93154" y="38100"/>
                </a:lnTo>
                <a:lnTo>
                  <a:pt x="92595" y="37122"/>
                </a:lnTo>
                <a:lnTo>
                  <a:pt x="90804" y="36868"/>
                </a:lnTo>
                <a:close/>
              </a:path>
              <a:path w="407670" h="405764">
                <a:moveTo>
                  <a:pt x="318973" y="34531"/>
                </a:moveTo>
                <a:lnTo>
                  <a:pt x="316941" y="36360"/>
                </a:lnTo>
                <a:lnTo>
                  <a:pt x="314426" y="37922"/>
                </a:lnTo>
                <a:lnTo>
                  <a:pt x="312839" y="40144"/>
                </a:lnTo>
                <a:lnTo>
                  <a:pt x="302383" y="52103"/>
                </a:lnTo>
                <a:lnTo>
                  <a:pt x="290799" y="58851"/>
                </a:lnTo>
                <a:lnTo>
                  <a:pt x="277732" y="59047"/>
                </a:lnTo>
                <a:lnTo>
                  <a:pt x="343382" y="59047"/>
                </a:lnTo>
                <a:lnTo>
                  <a:pt x="318973" y="34531"/>
                </a:lnTo>
                <a:close/>
              </a:path>
              <a:path w="407670" h="405764">
                <a:moveTo>
                  <a:pt x="243281" y="0"/>
                </a:moveTo>
                <a:lnTo>
                  <a:pt x="164122" y="0"/>
                </a:lnTo>
                <a:lnTo>
                  <a:pt x="164261" y="26374"/>
                </a:lnTo>
                <a:lnTo>
                  <a:pt x="163817" y="34823"/>
                </a:lnTo>
                <a:lnTo>
                  <a:pt x="123036" y="58361"/>
                </a:lnTo>
                <a:lnTo>
                  <a:pt x="276405" y="58361"/>
                </a:lnTo>
                <a:lnTo>
                  <a:pt x="262826" y="51346"/>
                </a:lnTo>
                <a:lnTo>
                  <a:pt x="260337" y="49466"/>
                </a:lnTo>
                <a:lnTo>
                  <a:pt x="256654" y="48996"/>
                </a:lnTo>
                <a:lnTo>
                  <a:pt x="245757" y="46520"/>
                </a:lnTo>
                <a:lnTo>
                  <a:pt x="242646" y="42227"/>
                </a:lnTo>
                <a:lnTo>
                  <a:pt x="243116" y="34099"/>
                </a:lnTo>
                <a:lnTo>
                  <a:pt x="243390" y="26374"/>
                </a:lnTo>
                <a:lnTo>
                  <a:pt x="243441" y="17216"/>
                </a:lnTo>
                <a:lnTo>
                  <a:pt x="24328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2060961" y="5608699"/>
            <a:ext cx="262255" cy="258445"/>
          </a:xfrm>
          <a:custGeom>
            <a:avLst/>
            <a:gdLst/>
            <a:ahLst/>
            <a:cxnLst/>
            <a:rect l="l" t="t" r="r" b="b"/>
            <a:pathLst>
              <a:path w="262254" h="258445">
                <a:moveTo>
                  <a:pt x="184075" y="232057"/>
                </a:moveTo>
                <a:lnTo>
                  <a:pt x="110995" y="232057"/>
                </a:lnTo>
                <a:lnTo>
                  <a:pt x="124269" y="232435"/>
                </a:lnTo>
                <a:lnTo>
                  <a:pt x="131838" y="232803"/>
                </a:lnTo>
                <a:lnTo>
                  <a:pt x="134835" y="235470"/>
                </a:lnTo>
                <a:lnTo>
                  <a:pt x="136652" y="242697"/>
                </a:lnTo>
                <a:lnTo>
                  <a:pt x="139653" y="253110"/>
                </a:lnTo>
                <a:lnTo>
                  <a:pt x="143111" y="257871"/>
                </a:lnTo>
                <a:lnTo>
                  <a:pt x="149048" y="258182"/>
                </a:lnTo>
                <a:lnTo>
                  <a:pt x="159486" y="255244"/>
                </a:lnTo>
                <a:lnTo>
                  <a:pt x="175239" y="249918"/>
                </a:lnTo>
                <a:lnTo>
                  <a:pt x="182876" y="244448"/>
                </a:lnTo>
                <a:lnTo>
                  <a:pt x="184541" y="235470"/>
                </a:lnTo>
                <a:lnTo>
                  <a:pt x="184075" y="232057"/>
                </a:lnTo>
                <a:close/>
              </a:path>
              <a:path w="262254" h="258445">
                <a:moveTo>
                  <a:pt x="248303" y="182716"/>
                </a:moveTo>
                <a:lnTo>
                  <a:pt x="30903" y="182716"/>
                </a:lnTo>
                <a:lnTo>
                  <a:pt x="41428" y="183456"/>
                </a:lnTo>
                <a:lnTo>
                  <a:pt x="49470" y="190785"/>
                </a:lnTo>
                <a:lnTo>
                  <a:pt x="58851" y="206349"/>
                </a:lnTo>
                <a:lnTo>
                  <a:pt x="46380" y="228473"/>
                </a:lnTo>
                <a:lnTo>
                  <a:pt x="88290" y="251917"/>
                </a:lnTo>
                <a:lnTo>
                  <a:pt x="96385" y="239864"/>
                </a:lnTo>
                <a:lnTo>
                  <a:pt x="102827" y="233889"/>
                </a:lnTo>
                <a:lnTo>
                  <a:pt x="110995" y="232057"/>
                </a:lnTo>
                <a:lnTo>
                  <a:pt x="184075" y="232057"/>
                </a:lnTo>
                <a:lnTo>
                  <a:pt x="182397" y="219773"/>
                </a:lnTo>
                <a:lnTo>
                  <a:pt x="206286" y="201549"/>
                </a:lnTo>
                <a:lnTo>
                  <a:pt x="237667" y="201549"/>
                </a:lnTo>
                <a:lnTo>
                  <a:pt x="248303" y="182716"/>
                </a:lnTo>
                <a:close/>
              </a:path>
              <a:path w="262254" h="258445">
                <a:moveTo>
                  <a:pt x="237667" y="201549"/>
                </a:moveTo>
                <a:lnTo>
                  <a:pt x="206286" y="201549"/>
                </a:lnTo>
                <a:lnTo>
                  <a:pt x="230695" y="213893"/>
                </a:lnTo>
                <a:lnTo>
                  <a:pt x="237667" y="201549"/>
                </a:lnTo>
                <a:close/>
              </a:path>
              <a:path w="262254" h="258445">
                <a:moveTo>
                  <a:pt x="33655" y="46202"/>
                </a:moveTo>
                <a:lnTo>
                  <a:pt x="11506" y="86017"/>
                </a:lnTo>
                <a:lnTo>
                  <a:pt x="17357" y="92076"/>
                </a:lnTo>
                <a:lnTo>
                  <a:pt x="22977" y="97491"/>
                </a:lnTo>
                <a:lnTo>
                  <a:pt x="27383" y="102629"/>
                </a:lnTo>
                <a:lnTo>
                  <a:pt x="29591" y="107861"/>
                </a:lnTo>
                <a:lnTo>
                  <a:pt x="29262" y="121105"/>
                </a:lnTo>
                <a:lnTo>
                  <a:pt x="24115" y="131098"/>
                </a:lnTo>
                <a:lnTo>
                  <a:pt x="14308" y="137496"/>
                </a:lnTo>
                <a:lnTo>
                  <a:pt x="0" y="139954"/>
                </a:lnTo>
                <a:lnTo>
                  <a:pt x="14071" y="186918"/>
                </a:lnTo>
                <a:lnTo>
                  <a:pt x="30903" y="182716"/>
                </a:lnTo>
                <a:lnTo>
                  <a:pt x="248303" y="182716"/>
                </a:lnTo>
                <a:lnTo>
                  <a:pt x="253009" y="174383"/>
                </a:lnTo>
                <a:lnTo>
                  <a:pt x="247248" y="168170"/>
                </a:lnTo>
                <a:lnTo>
                  <a:pt x="239849" y="164414"/>
                </a:lnTo>
                <a:lnTo>
                  <a:pt x="233635" y="159810"/>
                </a:lnTo>
                <a:lnTo>
                  <a:pt x="127520" y="159778"/>
                </a:lnTo>
                <a:lnTo>
                  <a:pt x="116565" y="157230"/>
                </a:lnTo>
                <a:lnTo>
                  <a:pt x="107513" y="150710"/>
                </a:lnTo>
                <a:lnTo>
                  <a:pt x="101454" y="141362"/>
                </a:lnTo>
                <a:lnTo>
                  <a:pt x="99479" y="130327"/>
                </a:lnTo>
                <a:lnTo>
                  <a:pt x="102311" y="119577"/>
                </a:lnTo>
                <a:lnTo>
                  <a:pt x="109088" y="110490"/>
                </a:lnTo>
                <a:lnTo>
                  <a:pt x="118515" y="104288"/>
                </a:lnTo>
                <a:lnTo>
                  <a:pt x="129298" y="102196"/>
                </a:lnTo>
                <a:lnTo>
                  <a:pt x="256398" y="102196"/>
                </a:lnTo>
                <a:lnTo>
                  <a:pt x="248933" y="76053"/>
                </a:lnTo>
                <a:lnTo>
                  <a:pt x="231991" y="76053"/>
                </a:lnTo>
                <a:lnTo>
                  <a:pt x="222292" y="75217"/>
                </a:lnTo>
                <a:lnTo>
                  <a:pt x="215382" y="70449"/>
                </a:lnTo>
                <a:lnTo>
                  <a:pt x="207340" y="60528"/>
                </a:lnTo>
                <a:lnTo>
                  <a:pt x="205474" y="55437"/>
                </a:lnTo>
                <a:lnTo>
                  <a:pt x="56405" y="55437"/>
                </a:lnTo>
                <a:lnTo>
                  <a:pt x="45377" y="54411"/>
                </a:lnTo>
                <a:lnTo>
                  <a:pt x="33655" y="46202"/>
                </a:lnTo>
                <a:close/>
              </a:path>
              <a:path w="262254" h="258445">
                <a:moveTo>
                  <a:pt x="256398" y="102196"/>
                </a:moveTo>
                <a:lnTo>
                  <a:pt x="129298" y="102196"/>
                </a:lnTo>
                <a:lnTo>
                  <a:pt x="140518" y="104720"/>
                </a:lnTo>
                <a:lnTo>
                  <a:pt x="149509" y="110942"/>
                </a:lnTo>
                <a:lnTo>
                  <a:pt x="155496" y="120072"/>
                </a:lnTo>
                <a:lnTo>
                  <a:pt x="157708" y="131318"/>
                </a:lnTo>
                <a:lnTo>
                  <a:pt x="155397" y="142596"/>
                </a:lnTo>
                <a:lnTo>
                  <a:pt x="148972" y="151687"/>
                </a:lnTo>
                <a:lnTo>
                  <a:pt x="139368" y="157708"/>
                </a:lnTo>
                <a:lnTo>
                  <a:pt x="127520" y="159778"/>
                </a:lnTo>
                <a:lnTo>
                  <a:pt x="233627" y="159778"/>
                </a:lnTo>
                <a:lnTo>
                  <a:pt x="231432" y="151053"/>
                </a:lnTo>
                <a:lnTo>
                  <a:pt x="233552" y="138234"/>
                </a:lnTo>
                <a:lnTo>
                  <a:pt x="238728" y="128455"/>
                </a:lnTo>
                <a:lnTo>
                  <a:pt x="247809" y="122355"/>
                </a:lnTo>
                <a:lnTo>
                  <a:pt x="261645" y="120573"/>
                </a:lnTo>
                <a:lnTo>
                  <a:pt x="256398" y="102196"/>
                </a:lnTo>
                <a:close/>
              </a:path>
              <a:path w="262254" h="258445">
                <a:moveTo>
                  <a:pt x="248399" y="74180"/>
                </a:moveTo>
                <a:lnTo>
                  <a:pt x="231991" y="76053"/>
                </a:lnTo>
                <a:lnTo>
                  <a:pt x="248933" y="76053"/>
                </a:lnTo>
                <a:lnTo>
                  <a:pt x="248399" y="74180"/>
                </a:lnTo>
                <a:close/>
              </a:path>
              <a:path w="262254" h="258445">
                <a:moveTo>
                  <a:pt x="118922" y="0"/>
                </a:moveTo>
                <a:lnTo>
                  <a:pt x="75869" y="12395"/>
                </a:lnTo>
                <a:lnTo>
                  <a:pt x="76381" y="21319"/>
                </a:lnTo>
                <a:lnTo>
                  <a:pt x="77051" y="28423"/>
                </a:lnTo>
                <a:lnTo>
                  <a:pt x="77118" y="36858"/>
                </a:lnTo>
                <a:lnTo>
                  <a:pt x="75107" y="42240"/>
                </a:lnTo>
                <a:lnTo>
                  <a:pt x="66421" y="50854"/>
                </a:lnTo>
                <a:lnTo>
                  <a:pt x="56405" y="55437"/>
                </a:lnTo>
                <a:lnTo>
                  <a:pt x="205474" y="55437"/>
                </a:lnTo>
                <a:lnTo>
                  <a:pt x="204230" y="52044"/>
                </a:lnTo>
                <a:lnTo>
                  <a:pt x="206932" y="45004"/>
                </a:lnTo>
                <a:lnTo>
                  <a:pt x="211431" y="38280"/>
                </a:lnTo>
                <a:lnTo>
                  <a:pt x="213715" y="30746"/>
                </a:lnTo>
                <a:lnTo>
                  <a:pt x="210672" y="29044"/>
                </a:lnTo>
                <a:lnTo>
                  <a:pt x="142405" y="29044"/>
                </a:lnTo>
                <a:lnTo>
                  <a:pt x="131004" y="24888"/>
                </a:lnTo>
                <a:lnTo>
                  <a:pt x="125925" y="17160"/>
                </a:lnTo>
                <a:lnTo>
                  <a:pt x="123215" y="8113"/>
                </a:lnTo>
                <a:lnTo>
                  <a:pt x="118922" y="0"/>
                </a:lnTo>
                <a:close/>
              </a:path>
              <a:path w="262254" h="258445">
                <a:moveTo>
                  <a:pt x="172491" y="7696"/>
                </a:moveTo>
                <a:lnTo>
                  <a:pt x="167627" y="17018"/>
                </a:lnTo>
                <a:lnTo>
                  <a:pt x="162025" y="24171"/>
                </a:lnTo>
                <a:lnTo>
                  <a:pt x="154133" y="28423"/>
                </a:lnTo>
                <a:lnTo>
                  <a:pt x="142405" y="29044"/>
                </a:lnTo>
                <a:lnTo>
                  <a:pt x="210672" y="29044"/>
                </a:lnTo>
                <a:lnTo>
                  <a:pt x="172491" y="76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2139484" y="5441475"/>
            <a:ext cx="168910" cy="168275"/>
          </a:xfrm>
          <a:custGeom>
            <a:avLst/>
            <a:gdLst/>
            <a:ahLst/>
            <a:cxnLst/>
            <a:rect l="l" t="t" r="r" b="b"/>
            <a:pathLst>
              <a:path w="168909" h="168275">
                <a:moveTo>
                  <a:pt x="142410" y="137409"/>
                </a:moveTo>
                <a:lnTo>
                  <a:pt x="38969" y="137409"/>
                </a:lnTo>
                <a:lnTo>
                  <a:pt x="45543" y="138783"/>
                </a:lnTo>
                <a:lnTo>
                  <a:pt x="51828" y="144081"/>
                </a:lnTo>
                <a:lnTo>
                  <a:pt x="55549" y="148551"/>
                </a:lnTo>
                <a:lnTo>
                  <a:pt x="56083" y="155651"/>
                </a:lnTo>
                <a:lnTo>
                  <a:pt x="58750" y="163614"/>
                </a:lnTo>
                <a:lnTo>
                  <a:pt x="84366" y="168122"/>
                </a:lnTo>
                <a:lnTo>
                  <a:pt x="91044" y="154097"/>
                </a:lnTo>
                <a:lnTo>
                  <a:pt x="98953" y="148247"/>
                </a:lnTo>
                <a:lnTo>
                  <a:pt x="137663" y="148247"/>
                </a:lnTo>
                <a:lnTo>
                  <a:pt x="144957" y="142760"/>
                </a:lnTo>
                <a:lnTo>
                  <a:pt x="142410" y="137409"/>
                </a:lnTo>
                <a:close/>
              </a:path>
              <a:path w="168909" h="168275">
                <a:moveTo>
                  <a:pt x="137663" y="148247"/>
                </a:moveTo>
                <a:lnTo>
                  <a:pt x="98953" y="148247"/>
                </a:lnTo>
                <a:lnTo>
                  <a:pt x="108874" y="150388"/>
                </a:lnTo>
                <a:lnTo>
                  <a:pt x="121589" y="160337"/>
                </a:lnTo>
                <a:lnTo>
                  <a:pt x="137663" y="148247"/>
                </a:lnTo>
                <a:close/>
              </a:path>
              <a:path w="168909" h="168275">
                <a:moveTo>
                  <a:pt x="40392" y="86245"/>
                </a:moveTo>
                <a:lnTo>
                  <a:pt x="12077" y="86245"/>
                </a:lnTo>
                <a:lnTo>
                  <a:pt x="16014" y="90690"/>
                </a:lnTo>
                <a:lnTo>
                  <a:pt x="19164" y="100812"/>
                </a:lnTo>
                <a:lnTo>
                  <a:pt x="19369" y="108660"/>
                </a:lnTo>
                <a:lnTo>
                  <a:pt x="15634" y="113615"/>
                </a:lnTo>
                <a:lnTo>
                  <a:pt x="10831" y="117553"/>
                </a:lnTo>
                <a:lnTo>
                  <a:pt x="7607" y="122529"/>
                </a:lnTo>
                <a:lnTo>
                  <a:pt x="26073" y="146215"/>
                </a:lnTo>
                <a:lnTo>
                  <a:pt x="32386" y="139904"/>
                </a:lnTo>
                <a:lnTo>
                  <a:pt x="38969" y="137409"/>
                </a:lnTo>
                <a:lnTo>
                  <a:pt x="142410" y="137409"/>
                </a:lnTo>
                <a:lnTo>
                  <a:pt x="138670" y="129552"/>
                </a:lnTo>
                <a:lnTo>
                  <a:pt x="84670" y="129552"/>
                </a:lnTo>
                <a:lnTo>
                  <a:pt x="67335" y="126120"/>
                </a:lnTo>
                <a:lnTo>
                  <a:pt x="53151" y="116458"/>
                </a:lnTo>
                <a:lnTo>
                  <a:pt x="43560" y="102034"/>
                </a:lnTo>
                <a:lnTo>
                  <a:pt x="40392" y="86245"/>
                </a:lnTo>
                <a:close/>
              </a:path>
              <a:path w="168909" h="168275">
                <a:moveTo>
                  <a:pt x="155927" y="41224"/>
                </a:moveTo>
                <a:lnTo>
                  <a:pt x="83502" y="41224"/>
                </a:lnTo>
                <a:lnTo>
                  <a:pt x="100772" y="44715"/>
                </a:lnTo>
                <a:lnTo>
                  <a:pt x="115117" y="54133"/>
                </a:lnTo>
                <a:lnTo>
                  <a:pt x="124945" y="67952"/>
                </a:lnTo>
                <a:lnTo>
                  <a:pt x="128663" y="84645"/>
                </a:lnTo>
                <a:lnTo>
                  <a:pt x="125168" y="101565"/>
                </a:lnTo>
                <a:lnTo>
                  <a:pt x="115535" y="115847"/>
                </a:lnTo>
                <a:lnTo>
                  <a:pt x="101467" y="125755"/>
                </a:lnTo>
                <a:lnTo>
                  <a:pt x="84670" y="129552"/>
                </a:lnTo>
                <a:lnTo>
                  <a:pt x="138670" y="129552"/>
                </a:lnTo>
                <a:lnTo>
                  <a:pt x="138537" y="129273"/>
                </a:lnTo>
                <a:lnTo>
                  <a:pt x="139423" y="119705"/>
                </a:lnTo>
                <a:lnTo>
                  <a:pt x="147886" y="113615"/>
                </a:lnTo>
                <a:lnTo>
                  <a:pt x="164198" y="110566"/>
                </a:lnTo>
                <a:lnTo>
                  <a:pt x="168452" y="82346"/>
                </a:lnTo>
                <a:lnTo>
                  <a:pt x="151993" y="77762"/>
                </a:lnTo>
                <a:lnTo>
                  <a:pt x="149859" y="67782"/>
                </a:lnTo>
                <a:lnTo>
                  <a:pt x="149809" y="60617"/>
                </a:lnTo>
                <a:lnTo>
                  <a:pt x="152822" y="54602"/>
                </a:lnTo>
                <a:lnTo>
                  <a:pt x="159512" y="46367"/>
                </a:lnTo>
                <a:lnTo>
                  <a:pt x="156921" y="42710"/>
                </a:lnTo>
                <a:lnTo>
                  <a:pt x="155927" y="41224"/>
                </a:lnTo>
                <a:close/>
              </a:path>
              <a:path w="168909" h="168275">
                <a:moveTo>
                  <a:pt x="4495" y="58635"/>
                </a:moveTo>
                <a:lnTo>
                  <a:pt x="0" y="86728"/>
                </a:lnTo>
                <a:lnTo>
                  <a:pt x="12077" y="86245"/>
                </a:lnTo>
                <a:lnTo>
                  <a:pt x="40392" y="86245"/>
                </a:lnTo>
                <a:lnTo>
                  <a:pt x="40005" y="84315"/>
                </a:lnTo>
                <a:lnTo>
                  <a:pt x="43468" y="67782"/>
                </a:lnTo>
                <a:lnTo>
                  <a:pt x="47386" y="62090"/>
                </a:lnTo>
                <a:lnTo>
                  <a:pt x="8026" y="62090"/>
                </a:lnTo>
                <a:lnTo>
                  <a:pt x="4495" y="58635"/>
                </a:lnTo>
                <a:close/>
              </a:path>
              <a:path w="168909" h="168275">
                <a:moveTo>
                  <a:pt x="46456" y="7632"/>
                </a:moveTo>
                <a:lnTo>
                  <a:pt x="22263" y="25946"/>
                </a:lnTo>
                <a:lnTo>
                  <a:pt x="33032" y="43370"/>
                </a:lnTo>
                <a:lnTo>
                  <a:pt x="8026" y="62090"/>
                </a:lnTo>
                <a:lnTo>
                  <a:pt x="47386" y="62090"/>
                </a:lnTo>
                <a:lnTo>
                  <a:pt x="52914" y="54059"/>
                </a:lnTo>
                <a:lnTo>
                  <a:pt x="66779" y="44690"/>
                </a:lnTo>
                <a:lnTo>
                  <a:pt x="83502" y="41224"/>
                </a:lnTo>
                <a:lnTo>
                  <a:pt x="155927" y="41224"/>
                </a:lnTo>
                <a:lnTo>
                  <a:pt x="154330" y="38836"/>
                </a:lnTo>
                <a:lnTo>
                  <a:pt x="148539" y="31064"/>
                </a:lnTo>
                <a:lnTo>
                  <a:pt x="147265" y="29500"/>
                </a:lnTo>
                <a:lnTo>
                  <a:pt x="128906" y="29500"/>
                </a:lnTo>
                <a:lnTo>
                  <a:pt x="119268" y="28624"/>
                </a:lnTo>
                <a:lnTo>
                  <a:pt x="113507" y="21100"/>
                </a:lnTo>
                <a:lnTo>
                  <a:pt x="61194" y="21100"/>
                </a:lnTo>
                <a:lnTo>
                  <a:pt x="55576" y="18554"/>
                </a:lnTo>
                <a:lnTo>
                  <a:pt x="50994" y="13309"/>
                </a:lnTo>
                <a:lnTo>
                  <a:pt x="46456" y="7632"/>
                </a:lnTo>
                <a:close/>
              </a:path>
              <a:path w="168909" h="168275">
                <a:moveTo>
                  <a:pt x="142392" y="23355"/>
                </a:moveTo>
                <a:lnTo>
                  <a:pt x="128906" y="29500"/>
                </a:lnTo>
                <a:lnTo>
                  <a:pt x="147265" y="29500"/>
                </a:lnTo>
                <a:lnTo>
                  <a:pt x="145364" y="27165"/>
                </a:lnTo>
                <a:lnTo>
                  <a:pt x="142392" y="23355"/>
                </a:lnTo>
                <a:close/>
              </a:path>
              <a:path w="168909" h="168275">
                <a:moveTo>
                  <a:pt x="81864" y="0"/>
                </a:moveTo>
                <a:lnTo>
                  <a:pt x="83934" y="3809"/>
                </a:lnTo>
                <a:lnTo>
                  <a:pt x="78917" y="8788"/>
                </a:lnTo>
                <a:lnTo>
                  <a:pt x="74510" y="14719"/>
                </a:lnTo>
                <a:lnTo>
                  <a:pt x="68732" y="18554"/>
                </a:lnTo>
                <a:lnTo>
                  <a:pt x="61194" y="21100"/>
                </a:lnTo>
                <a:lnTo>
                  <a:pt x="113507" y="21100"/>
                </a:lnTo>
                <a:lnTo>
                  <a:pt x="113074" y="20535"/>
                </a:lnTo>
                <a:lnTo>
                  <a:pt x="109918" y="5041"/>
                </a:lnTo>
                <a:lnTo>
                  <a:pt x="818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0685398" y="5777955"/>
            <a:ext cx="147955" cy="74295"/>
          </a:xfrm>
          <a:custGeom>
            <a:avLst/>
            <a:gdLst/>
            <a:ahLst/>
            <a:cxnLst/>
            <a:rect l="l" t="t" r="r" b="b"/>
            <a:pathLst>
              <a:path w="147954" h="74295">
                <a:moveTo>
                  <a:pt x="140004" y="0"/>
                </a:moveTo>
                <a:lnTo>
                  <a:pt x="7874" y="0"/>
                </a:lnTo>
                <a:lnTo>
                  <a:pt x="190" y="7454"/>
                </a:lnTo>
                <a:lnTo>
                  <a:pt x="0" y="17475"/>
                </a:lnTo>
                <a:lnTo>
                  <a:pt x="1126" y="25194"/>
                </a:lnTo>
                <a:lnTo>
                  <a:pt x="4629" y="31278"/>
                </a:lnTo>
                <a:lnTo>
                  <a:pt x="10179" y="35293"/>
                </a:lnTo>
                <a:lnTo>
                  <a:pt x="17449" y="36804"/>
                </a:lnTo>
                <a:lnTo>
                  <a:pt x="20789" y="36842"/>
                </a:lnTo>
                <a:lnTo>
                  <a:pt x="21836" y="38442"/>
                </a:lnTo>
                <a:lnTo>
                  <a:pt x="48310" y="67984"/>
                </a:lnTo>
                <a:lnTo>
                  <a:pt x="63538" y="73926"/>
                </a:lnTo>
                <a:lnTo>
                  <a:pt x="84340" y="73926"/>
                </a:lnTo>
                <a:lnTo>
                  <a:pt x="84785" y="73583"/>
                </a:lnTo>
                <a:lnTo>
                  <a:pt x="85166" y="73037"/>
                </a:lnTo>
                <a:lnTo>
                  <a:pt x="85674" y="72910"/>
                </a:lnTo>
                <a:lnTo>
                  <a:pt x="118387" y="51808"/>
                </a:lnTo>
                <a:lnTo>
                  <a:pt x="125971" y="38442"/>
                </a:lnTo>
                <a:lnTo>
                  <a:pt x="128612" y="37160"/>
                </a:lnTo>
                <a:lnTo>
                  <a:pt x="147878" y="17475"/>
                </a:lnTo>
                <a:lnTo>
                  <a:pt x="147688" y="7454"/>
                </a:lnTo>
                <a:lnTo>
                  <a:pt x="1400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0611444" y="5335025"/>
            <a:ext cx="296545" cy="368935"/>
          </a:xfrm>
          <a:custGeom>
            <a:avLst/>
            <a:gdLst/>
            <a:ahLst/>
            <a:cxnLst/>
            <a:rect l="l" t="t" r="r" b="b"/>
            <a:pathLst>
              <a:path w="296545" h="368935">
                <a:moveTo>
                  <a:pt x="167512" y="0"/>
                </a:moveTo>
                <a:lnTo>
                  <a:pt x="117465" y="2005"/>
                </a:lnTo>
                <a:lnTo>
                  <a:pt x="77163" y="16609"/>
                </a:lnTo>
                <a:lnTo>
                  <a:pt x="43798" y="41186"/>
                </a:lnTo>
                <a:lnTo>
                  <a:pt x="18837" y="73555"/>
                </a:lnTo>
                <a:lnTo>
                  <a:pt x="3748" y="111538"/>
                </a:lnTo>
                <a:lnTo>
                  <a:pt x="0" y="152951"/>
                </a:lnTo>
                <a:lnTo>
                  <a:pt x="9058" y="195617"/>
                </a:lnTo>
                <a:lnTo>
                  <a:pt x="17640" y="216779"/>
                </a:lnTo>
                <a:lnTo>
                  <a:pt x="27089" y="237622"/>
                </a:lnTo>
                <a:lnTo>
                  <a:pt x="46815" y="278979"/>
                </a:lnTo>
                <a:lnTo>
                  <a:pt x="56516" y="300407"/>
                </a:lnTo>
                <a:lnTo>
                  <a:pt x="64959" y="322218"/>
                </a:lnTo>
                <a:lnTo>
                  <a:pt x="71070" y="344775"/>
                </a:lnTo>
                <a:lnTo>
                  <a:pt x="73777" y="368438"/>
                </a:lnTo>
                <a:lnTo>
                  <a:pt x="222088" y="368438"/>
                </a:lnTo>
                <a:lnTo>
                  <a:pt x="223688" y="349390"/>
                </a:lnTo>
                <a:lnTo>
                  <a:pt x="227462" y="331811"/>
                </a:lnTo>
                <a:lnTo>
                  <a:pt x="107750" y="331811"/>
                </a:lnTo>
                <a:lnTo>
                  <a:pt x="107407" y="331557"/>
                </a:lnTo>
                <a:lnTo>
                  <a:pt x="106683" y="331265"/>
                </a:lnTo>
                <a:lnTo>
                  <a:pt x="97256" y="300942"/>
                </a:lnTo>
                <a:lnTo>
                  <a:pt x="84791" y="271837"/>
                </a:lnTo>
                <a:lnTo>
                  <a:pt x="70921" y="243278"/>
                </a:lnTo>
                <a:lnTo>
                  <a:pt x="57280" y="214590"/>
                </a:lnTo>
                <a:lnTo>
                  <a:pt x="42824" y="178022"/>
                </a:lnTo>
                <a:lnTo>
                  <a:pt x="37435" y="136798"/>
                </a:lnTo>
                <a:lnTo>
                  <a:pt x="42656" y="110370"/>
                </a:lnTo>
                <a:lnTo>
                  <a:pt x="54954" y="86373"/>
                </a:lnTo>
                <a:lnTo>
                  <a:pt x="73993" y="65023"/>
                </a:lnTo>
                <a:lnTo>
                  <a:pt x="115568" y="41181"/>
                </a:lnTo>
                <a:lnTo>
                  <a:pt x="160071" y="36919"/>
                </a:lnTo>
                <a:lnTo>
                  <a:pt x="246253" y="36919"/>
                </a:lnTo>
                <a:lnTo>
                  <a:pt x="212602" y="13459"/>
                </a:lnTo>
                <a:lnTo>
                  <a:pt x="167512" y="0"/>
                </a:lnTo>
                <a:close/>
              </a:path>
              <a:path w="296545" h="368935">
                <a:moveTo>
                  <a:pt x="246253" y="36919"/>
                </a:moveTo>
                <a:lnTo>
                  <a:pt x="160071" y="36919"/>
                </a:lnTo>
                <a:lnTo>
                  <a:pt x="201992" y="50419"/>
                </a:lnTo>
                <a:lnTo>
                  <a:pt x="235820" y="79861"/>
                </a:lnTo>
                <a:lnTo>
                  <a:pt x="256047" y="123430"/>
                </a:lnTo>
                <a:lnTo>
                  <a:pt x="258500" y="140690"/>
                </a:lnTo>
                <a:lnTo>
                  <a:pt x="257948" y="157628"/>
                </a:lnTo>
                <a:lnTo>
                  <a:pt x="240224" y="209182"/>
                </a:lnTo>
                <a:lnTo>
                  <a:pt x="213617" y="264959"/>
                </a:lnTo>
                <a:lnTo>
                  <a:pt x="206505" y="280405"/>
                </a:lnTo>
                <a:lnTo>
                  <a:pt x="199983" y="296069"/>
                </a:lnTo>
                <a:lnTo>
                  <a:pt x="194243" y="312031"/>
                </a:lnTo>
                <a:lnTo>
                  <a:pt x="189474" y="328370"/>
                </a:lnTo>
                <a:lnTo>
                  <a:pt x="189106" y="329805"/>
                </a:lnTo>
                <a:lnTo>
                  <a:pt x="186883" y="331786"/>
                </a:lnTo>
                <a:lnTo>
                  <a:pt x="107750" y="331811"/>
                </a:lnTo>
                <a:lnTo>
                  <a:pt x="227462" y="331811"/>
                </a:lnTo>
                <a:lnTo>
                  <a:pt x="227623" y="331059"/>
                </a:lnTo>
                <a:lnTo>
                  <a:pt x="233452" y="313314"/>
                </a:lnTo>
                <a:lnTo>
                  <a:pt x="240731" y="296023"/>
                </a:lnTo>
                <a:lnTo>
                  <a:pt x="250416" y="275421"/>
                </a:lnTo>
                <a:lnTo>
                  <a:pt x="270172" y="234394"/>
                </a:lnTo>
                <a:lnTo>
                  <a:pt x="279822" y="213778"/>
                </a:lnTo>
                <a:lnTo>
                  <a:pt x="288573" y="191213"/>
                </a:lnTo>
                <a:lnTo>
                  <a:pt x="294098" y="168126"/>
                </a:lnTo>
                <a:lnTo>
                  <a:pt x="295940" y="144446"/>
                </a:lnTo>
                <a:lnTo>
                  <a:pt x="293639" y="120102"/>
                </a:lnTo>
                <a:lnTo>
                  <a:pt x="278114" y="76163"/>
                </a:lnTo>
                <a:lnTo>
                  <a:pt x="250285" y="39731"/>
                </a:lnTo>
                <a:lnTo>
                  <a:pt x="246253" y="369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0685402" y="5722472"/>
            <a:ext cx="147955" cy="37465"/>
          </a:xfrm>
          <a:custGeom>
            <a:avLst/>
            <a:gdLst/>
            <a:ahLst/>
            <a:cxnLst/>
            <a:rect l="l" t="t" r="r" b="b"/>
            <a:pathLst>
              <a:path w="147954" h="37464">
                <a:moveTo>
                  <a:pt x="128968" y="0"/>
                </a:moveTo>
                <a:lnTo>
                  <a:pt x="18770" y="0"/>
                </a:lnTo>
                <a:lnTo>
                  <a:pt x="11040" y="1341"/>
                </a:lnTo>
                <a:lnTo>
                  <a:pt x="5108" y="5133"/>
                </a:lnTo>
                <a:lnTo>
                  <a:pt x="1314" y="11026"/>
                </a:lnTo>
                <a:lnTo>
                  <a:pt x="0" y="18668"/>
                </a:lnTo>
                <a:lnTo>
                  <a:pt x="1370" y="26072"/>
                </a:lnTo>
                <a:lnTo>
                  <a:pt x="5175" y="31826"/>
                </a:lnTo>
                <a:lnTo>
                  <a:pt x="11051" y="35567"/>
                </a:lnTo>
                <a:lnTo>
                  <a:pt x="18618" y="36906"/>
                </a:lnTo>
                <a:lnTo>
                  <a:pt x="74002" y="36918"/>
                </a:lnTo>
                <a:lnTo>
                  <a:pt x="128878" y="36906"/>
                </a:lnTo>
                <a:lnTo>
                  <a:pt x="136636" y="35597"/>
                </a:lnTo>
                <a:lnTo>
                  <a:pt x="142651" y="31872"/>
                </a:lnTo>
                <a:lnTo>
                  <a:pt x="146512" y="26065"/>
                </a:lnTo>
                <a:lnTo>
                  <a:pt x="147878" y="18529"/>
                </a:lnTo>
                <a:lnTo>
                  <a:pt x="146540" y="10935"/>
                </a:lnTo>
                <a:lnTo>
                  <a:pt x="142714" y="5087"/>
                </a:lnTo>
                <a:lnTo>
                  <a:pt x="136743" y="1328"/>
                </a:lnTo>
                <a:lnTo>
                  <a:pt x="1289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0631956" y="5280248"/>
            <a:ext cx="52069" cy="52069"/>
          </a:xfrm>
          <a:custGeom>
            <a:avLst/>
            <a:gdLst/>
            <a:ahLst/>
            <a:cxnLst/>
            <a:rect l="l" t="t" r="r" b="b"/>
            <a:pathLst>
              <a:path w="52070" h="52070">
                <a:moveTo>
                  <a:pt x="32524" y="0"/>
                </a:moveTo>
                <a:lnTo>
                  <a:pt x="0" y="18757"/>
                </a:lnTo>
                <a:lnTo>
                  <a:pt x="19253" y="51993"/>
                </a:lnTo>
                <a:lnTo>
                  <a:pt x="51701" y="33083"/>
                </a:lnTo>
                <a:lnTo>
                  <a:pt x="325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0557559" y="5354692"/>
            <a:ext cx="52069" cy="52069"/>
          </a:xfrm>
          <a:custGeom>
            <a:avLst/>
            <a:gdLst/>
            <a:ahLst/>
            <a:cxnLst/>
            <a:rect l="l" t="t" r="r" b="b"/>
            <a:pathLst>
              <a:path w="52070" h="52070">
                <a:moveTo>
                  <a:pt x="18707" y="0"/>
                </a:moveTo>
                <a:lnTo>
                  <a:pt x="0" y="32512"/>
                </a:lnTo>
                <a:lnTo>
                  <a:pt x="33083" y="51650"/>
                </a:lnTo>
                <a:lnTo>
                  <a:pt x="51993" y="19189"/>
                </a:lnTo>
                <a:lnTo>
                  <a:pt x="187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0909150" y="5354685"/>
            <a:ext cx="52069" cy="52069"/>
          </a:xfrm>
          <a:custGeom>
            <a:avLst/>
            <a:gdLst/>
            <a:ahLst/>
            <a:cxnLst/>
            <a:rect l="l" t="t" r="r" b="b"/>
            <a:pathLst>
              <a:path w="52070" h="52070">
                <a:moveTo>
                  <a:pt x="33185" y="0"/>
                </a:moveTo>
                <a:lnTo>
                  <a:pt x="0" y="19215"/>
                </a:lnTo>
                <a:lnTo>
                  <a:pt x="18910" y="51650"/>
                </a:lnTo>
                <a:lnTo>
                  <a:pt x="51993" y="32499"/>
                </a:lnTo>
                <a:lnTo>
                  <a:pt x="331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0835089" y="5280232"/>
            <a:ext cx="52069" cy="52069"/>
          </a:xfrm>
          <a:custGeom>
            <a:avLst/>
            <a:gdLst/>
            <a:ahLst/>
            <a:cxnLst/>
            <a:rect l="l" t="t" r="r" b="b"/>
            <a:pathLst>
              <a:path w="52070" h="52070">
                <a:moveTo>
                  <a:pt x="19088" y="0"/>
                </a:moveTo>
                <a:lnTo>
                  <a:pt x="0" y="33159"/>
                </a:lnTo>
                <a:lnTo>
                  <a:pt x="32423" y="51955"/>
                </a:lnTo>
                <a:lnTo>
                  <a:pt x="51549" y="18757"/>
                </a:lnTo>
                <a:lnTo>
                  <a:pt x="190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0911856" y="5557277"/>
            <a:ext cx="49530" cy="52069"/>
          </a:xfrm>
          <a:custGeom>
            <a:avLst/>
            <a:gdLst/>
            <a:ahLst/>
            <a:cxnLst/>
            <a:rect l="l" t="t" r="r" b="b"/>
            <a:pathLst>
              <a:path w="49529" h="52070">
                <a:moveTo>
                  <a:pt x="15392" y="0"/>
                </a:moveTo>
                <a:lnTo>
                  <a:pt x="0" y="34480"/>
                </a:lnTo>
                <a:lnTo>
                  <a:pt x="30530" y="52082"/>
                </a:lnTo>
                <a:lnTo>
                  <a:pt x="49263" y="19596"/>
                </a:lnTo>
                <a:lnTo>
                  <a:pt x="153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0537761" y="5481974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7769" y="0"/>
                </a:lnTo>
              </a:path>
            </a:pathLst>
          </a:custGeom>
          <a:ln w="363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0943069" y="5481993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7731" y="0"/>
                </a:lnTo>
              </a:path>
            </a:pathLst>
          </a:custGeom>
          <a:ln w="3632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0741279" y="5279358"/>
            <a:ext cx="36195" cy="0"/>
          </a:xfrm>
          <a:custGeom>
            <a:avLst/>
            <a:gdLst/>
            <a:ahLst/>
            <a:cxnLst/>
            <a:rect l="l" t="t" r="r" b="b"/>
            <a:pathLst>
              <a:path w="36195">
                <a:moveTo>
                  <a:pt x="0" y="0"/>
                </a:moveTo>
                <a:lnTo>
                  <a:pt x="36207" y="0"/>
                </a:lnTo>
              </a:path>
            </a:pathLst>
          </a:custGeom>
          <a:ln w="3783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0557557" y="5557396"/>
            <a:ext cx="49530" cy="52069"/>
          </a:xfrm>
          <a:custGeom>
            <a:avLst/>
            <a:gdLst/>
            <a:ahLst/>
            <a:cxnLst/>
            <a:rect l="l" t="t" r="r" b="b"/>
            <a:pathLst>
              <a:path w="49529" h="52070">
                <a:moveTo>
                  <a:pt x="33655" y="0"/>
                </a:moveTo>
                <a:lnTo>
                  <a:pt x="0" y="19494"/>
                </a:lnTo>
                <a:lnTo>
                  <a:pt x="18757" y="51968"/>
                </a:lnTo>
                <a:lnTo>
                  <a:pt x="49060" y="34480"/>
                </a:lnTo>
                <a:lnTo>
                  <a:pt x="336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0683651" y="5062964"/>
            <a:ext cx="71120" cy="0"/>
          </a:xfrm>
          <a:custGeom>
            <a:avLst/>
            <a:gdLst/>
            <a:ahLst/>
            <a:cxnLst/>
            <a:rect l="l" t="t" r="r" b="b"/>
            <a:pathLst>
              <a:path w="71120">
                <a:moveTo>
                  <a:pt x="0" y="0"/>
                </a:moveTo>
                <a:lnTo>
                  <a:pt x="70561" y="0"/>
                </a:lnTo>
              </a:path>
            </a:pathLst>
          </a:custGeom>
          <a:ln w="3023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0822269" y="5062964"/>
            <a:ext cx="1184910" cy="0"/>
          </a:xfrm>
          <a:custGeom>
            <a:avLst/>
            <a:gdLst/>
            <a:ahLst/>
            <a:cxnLst/>
            <a:rect l="l" t="t" r="r" b="b"/>
            <a:pathLst>
              <a:path w="1184909">
                <a:moveTo>
                  <a:pt x="0" y="0"/>
                </a:moveTo>
                <a:lnTo>
                  <a:pt x="1184529" y="0"/>
                </a:lnTo>
              </a:path>
            </a:pathLst>
          </a:custGeom>
          <a:ln w="30238">
            <a:solidFill>
              <a:srgbClr val="FFFF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2040830" y="5062964"/>
            <a:ext cx="71120" cy="0"/>
          </a:xfrm>
          <a:custGeom>
            <a:avLst/>
            <a:gdLst/>
            <a:ahLst/>
            <a:cxnLst/>
            <a:rect l="l" t="t" r="r" b="b"/>
            <a:pathLst>
              <a:path w="71120">
                <a:moveTo>
                  <a:pt x="0" y="0"/>
                </a:moveTo>
                <a:lnTo>
                  <a:pt x="70561" y="0"/>
                </a:lnTo>
              </a:path>
            </a:pathLst>
          </a:custGeom>
          <a:ln w="3023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0064495" y="6138524"/>
            <a:ext cx="71120" cy="0"/>
          </a:xfrm>
          <a:custGeom>
            <a:avLst/>
            <a:gdLst/>
            <a:ahLst/>
            <a:cxnLst/>
            <a:rect l="l" t="t" r="r" b="b"/>
            <a:pathLst>
              <a:path w="71120">
                <a:moveTo>
                  <a:pt x="0" y="0"/>
                </a:moveTo>
                <a:lnTo>
                  <a:pt x="70561" y="0"/>
                </a:lnTo>
              </a:path>
            </a:pathLst>
          </a:custGeom>
          <a:ln w="3023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0203610" y="6138524"/>
            <a:ext cx="2420620" cy="0"/>
          </a:xfrm>
          <a:custGeom>
            <a:avLst/>
            <a:gdLst/>
            <a:ahLst/>
            <a:cxnLst/>
            <a:rect l="l" t="t" r="r" b="b"/>
            <a:pathLst>
              <a:path w="2420620">
                <a:moveTo>
                  <a:pt x="0" y="0"/>
                </a:moveTo>
                <a:lnTo>
                  <a:pt x="2420620" y="0"/>
                </a:lnTo>
              </a:path>
            </a:pathLst>
          </a:custGeom>
          <a:ln w="30238">
            <a:solidFill>
              <a:srgbClr val="FFFF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2658502" y="6138524"/>
            <a:ext cx="71120" cy="0"/>
          </a:xfrm>
          <a:custGeom>
            <a:avLst/>
            <a:gdLst/>
            <a:ahLst/>
            <a:cxnLst/>
            <a:rect l="l" t="t" r="r" b="b"/>
            <a:pathLst>
              <a:path w="71120">
                <a:moveTo>
                  <a:pt x="0" y="0"/>
                </a:moveTo>
                <a:lnTo>
                  <a:pt x="70561" y="0"/>
                </a:lnTo>
              </a:path>
            </a:pathLst>
          </a:custGeom>
          <a:ln w="3023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1522910" y="6359272"/>
            <a:ext cx="518159" cy="451484"/>
          </a:xfrm>
          <a:custGeom>
            <a:avLst/>
            <a:gdLst/>
            <a:ahLst/>
            <a:cxnLst/>
            <a:rect l="l" t="t" r="r" b="b"/>
            <a:pathLst>
              <a:path w="518159" h="451484">
                <a:moveTo>
                  <a:pt x="496315" y="368109"/>
                </a:moveTo>
                <a:lnTo>
                  <a:pt x="119741" y="368109"/>
                </a:lnTo>
                <a:lnTo>
                  <a:pt x="119741" y="450976"/>
                </a:lnTo>
                <a:lnTo>
                  <a:pt x="122370" y="449275"/>
                </a:lnTo>
                <a:lnTo>
                  <a:pt x="123907" y="448360"/>
                </a:lnTo>
                <a:lnTo>
                  <a:pt x="234727" y="369468"/>
                </a:lnTo>
                <a:lnTo>
                  <a:pt x="238220" y="368312"/>
                </a:lnTo>
                <a:lnTo>
                  <a:pt x="496068" y="368147"/>
                </a:lnTo>
                <a:lnTo>
                  <a:pt x="496315" y="368109"/>
                </a:lnTo>
                <a:close/>
              </a:path>
              <a:path w="518159" h="451484">
                <a:moveTo>
                  <a:pt x="495344" y="0"/>
                </a:moveTo>
                <a:lnTo>
                  <a:pt x="23234" y="0"/>
                </a:lnTo>
                <a:lnTo>
                  <a:pt x="12858" y="1391"/>
                </a:lnTo>
                <a:lnTo>
                  <a:pt x="5666" y="5651"/>
                </a:lnTo>
                <a:lnTo>
                  <a:pt x="1469" y="12926"/>
                </a:lnTo>
                <a:lnTo>
                  <a:pt x="44" y="23418"/>
                </a:lnTo>
                <a:lnTo>
                  <a:pt x="0" y="304973"/>
                </a:lnTo>
                <a:lnTo>
                  <a:pt x="146" y="346062"/>
                </a:lnTo>
                <a:lnTo>
                  <a:pt x="1688" y="355876"/>
                </a:lnTo>
                <a:lnTo>
                  <a:pt x="6013" y="362753"/>
                </a:lnTo>
                <a:lnTo>
                  <a:pt x="13115" y="366829"/>
                </a:lnTo>
                <a:lnTo>
                  <a:pt x="22929" y="368147"/>
                </a:lnTo>
                <a:lnTo>
                  <a:pt x="496315" y="368109"/>
                </a:lnTo>
                <a:lnTo>
                  <a:pt x="505237" y="366733"/>
                </a:lnTo>
                <a:lnTo>
                  <a:pt x="512003" y="362599"/>
                </a:lnTo>
                <a:lnTo>
                  <a:pt x="516264" y="355853"/>
                </a:lnTo>
                <a:lnTo>
                  <a:pt x="517899" y="346697"/>
                </a:lnTo>
                <a:lnTo>
                  <a:pt x="517886" y="22390"/>
                </a:lnTo>
                <a:lnTo>
                  <a:pt x="516461" y="12633"/>
                </a:lnTo>
                <a:lnTo>
                  <a:pt x="512200" y="5641"/>
                </a:lnTo>
                <a:lnTo>
                  <a:pt x="505171" y="1441"/>
                </a:lnTo>
                <a:lnTo>
                  <a:pt x="4953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2111399" y="6668158"/>
            <a:ext cx="358775" cy="313055"/>
          </a:xfrm>
          <a:custGeom>
            <a:avLst/>
            <a:gdLst/>
            <a:ahLst/>
            <a:cxnLst/>
            <a:rect l="l" t="t" r="r" b="b"/>
            <a:pathLst>
              <a:path w="358775" h="313054">
                <a:moveTo>
                  <a:pt x="353936" y="0"/>
                </a:moveTo>
                <a:lnTo>
                  <a:pt x="5270" y="38"/>
                </a:lnTo>
                <a:lnTo>
                  <a:pt x="12" y="5207"/>
                </a:lnTo>
                <a:lnTo>
                  <a:pt x="0" y="240258"/>
                </a:lnTo>
                <a:lnTo>
                  <a:pt x="279" y="249834"/>
                </a:lnTo>
                <a:lnTo>
                  <a:pt x="5587" y="255104"/>
                </a:lnTo>
                <a:lnTo>
                  <a:pt x="193827" y="255231"/>
                </a:lnTo>
                <a:lnTo>
                  <a:pt x="196240" y="256032"/>
                </a:lnTo>
                <a:lnTo>
                  <a:pt x="273049" y="310705"/>
                </a:lnTo>
                <a:lnTo>
                  <a:pt x="274116" y="311340"/>
                </a:lnTo>
                <a:lnTo>
                  <a:pt x="275932" y="312521"/>
                </a:lnTo>
                <a:lnTo>
                  <a:pt x="275932" y="255104"/>
                </a:lnTo>
                <a:lnTo>
                  <a:pt x="353382" y="255104"/>
                </a:lnTo>
                <a:lnTo>
                  <a:pt x="358711" y="250215"/>
                </a:lnTo>
                <a:lnTo>
                  <a:pt x="358786" y="240258"/>
                </a:lnTo>
                <a:lnTo>
                  <a:pt x="358787" y="4991"/>
                </a:lnTo>
                <a:lnTo>
                  <a:pt x="353936" y="0"/>
                </a:lnTo>
                <a:close/>
              </a:path>
              <a:path w="358775" h="313054">
                <a:moveTo>
                  <a:pt x="353382" y="255104"/>
                </a:moveTo>
                <a:lnTo>
                  <a:pt x="275932" y="255104"/>
                </a:lnTo>
                <a:lnTo>
                  <a:pt x="353326" y="2551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0423532" y="6298858"/>
            <a:ext cx="803275" cy="802640"/>
          </a:xfrm>
          <a:custGeom>
            <a:avLst/>
            <a:gdLst/>
            <a:ahLst/>
            <a:cxnLst/>
            <a:rect l="l" t="t" r="r" b="b"/>
            <a:pathLst>
              <a:path w="803275" h="802640">
                <a:moveTo>
                  <a:pt x="491121" y="546214"/>
                </a:moveTo>
                <a:lnTo>
                  <a:pt x="456806" y="546214"/>
                </a:lnTo>
                <a:lnTo>
                  <a:pt x="501434" y="635584"/>
                </a:lnTo>
                <a:lnTo>
                  <a:pt x="497789" y="638975"/>
                </a:lnTo>
                <a:lnTo>
                  <a:pt x="465793" y="690646"/>
                </a:lnTo>
                <a:lnTo>
                  <a:pt x="463998" y="716051"/>
                </a:lnTo>
                <a:lnTo>
                  <a:pt x="470103" y="742873"/>
                </a:lnTo>
                <a:lnTo>
                  <a:pt x="482700" y="766991"/>
                </a:lnTo>
                <a:lnTo>
                  <a:pt x="500287" y="785121"/>
                </a:lnTo>
                <a:lnTo>
                  <a:pt x="522566" y="797053"/>
                </a:lnTo>
                <a:lnTo>
                  <a:pt x="549236" y="802576"/>
                </a:lnTo>
                <a:lnTo>
                  <a:pt x="575992" y="801294"/>
                </a:lnTo>
                <a:lnTo>
                  <a:pt x="619551" y="778323"/>
                </a:lnTo>
                <a:lnTo>
                  <a:pt x="646311" y="732293"/>
                </a:lnTo>
                <a:lnTo>
                  <a:pt x="649219" y="707529"/>
                </a:lnTo>
                <a:lnTo>
                  <a:pt x="644604" y="683051"/>
                </a:lnTo>
                <a:lnTo>
                  <a:pt x="632536" y="659206"/>
                </a:lnTo>
                <a:lnTo>
                  <a:pt x="614583" y="638938"/>
                </a:lnTo>
                <a:lnTo>
                  <a:pt x="593177" y="625754"/>
                </a:lnTo>
                <a:lnTo>
                  <a:pt x="570662" y="619861"/>
                </a:lnTo>
                <a:lnTo>
                  <a:pt x="536524" y="619861"/>
                </a:lnTo>
                <a:lnTo>
                  <a:pt x="528446" y="619315"/>
                </a:lnTo>
                <a:lnTo>
                  <a:pt x="526961" y="616546"/>
                </a:lnTo>
                <a:lnTo>
                  <a:pt x="516076" y="595827"/>
                </a:lnTo>
                <a:lnTo>
                  <a:pt x="505437" y="574903"/>
                </a:lnTo>
                <a:lnTo>
                  <a:pt x="491121" y="546214"/>
                </a:lnTo>
                <a:close/>
              </a:path>
              <a:path w="803275" h="802640">
                <a:moveTo>
                  <a:pt x="107050" y="557365"/>
                </a:moveTo>
                <a:lnTo>
                  <a:pt x="62461" y="561817"/>
                </a:lnTo>
                <a:lnTo>
                  <a:pt x="24231" y="587046"/>
                </a:lnTo>
                <a:lnTo>
                  <a:pt x="1104" y="631151"/>
                </a:lnTo>
                <a:lnTo>
                  <a:pt x="876" y="632129"/>
                </a:lnTo>
                <a:lnTo>
                  <a:pt x="368" y="633056"/>
                </a:lnTo>
                <a:lnTo>
                  <a:pt x="0" y="634009"/>
                </a:lnTo>
                <a:lnTo>
                  <a:pt x="0" y="665403"/>
                </a:lnTo>
                <a:lnTo>
                  <a:pt x="1574" y="669188"/>
                </a:lnTo>
                <a:lnTo>
                  <a:pt x="3403" y="672896"/>
                </a:lnTo>
                <a:lnTo>
                  <a:pt x="4711" y="676770"/>
                </a:lnTo>
                <a:lnTo>
                  <a:pt x="19205" y="704744"/>
                </a:lnTo>
                <a:lnTo>
                  <a:pt x="40798" y="725333"/>
                </a:lnTo>
                <a:lnTo>
                  <a:pt x="68116" y="737604"/>
                </a:lnTo>
                <a:lnTo>
                  <a:pt x="99783" y="740625"/>
                </a:lnTo>
                <a:lnTo>
                  <a:pt x="129189" y="733882"/>
                </a:lnTo>
                <a:lnTo>
                  <a:pt x="154403" y="718177"/>
                </a:lnTo>
                <a:lnTo>
                  <a:pt x="173050" y="695039"/>
                </a:lnTo>
                <a:lnTo>
                  <a:pt x="182752" y="666000"/>
                </a:lnTo>
                <a:lnTo>
                  <a:pt x="183562" y="650529"/>
                </a:lnTo>
                <a:lnTo>
                  <a:pt x="182406" y="634474"/>
                </a:lnTo>
                <a:lnTo>
                  <a:pt x="180370" y="617678"/>
                </a:lnTo>
                <a:lnTo>
                  <a:pt x="178536" y="599986"/>
                </a:lnTo>
                <a:lnTo>
                  <a:pt x="206860" y="577342"/>
                </a:lnTo>
                <a:lnTo>
                  <a:pt x="151472" y="577342"/>
                </a:lnTo>
                <a:lnTo>
                  <a:pt x="149250" y="575589"/>
                </a:lnTo>
                <a:lnTo>
                  <a:pt x="107050" y="557365"/>
                </a:lnTo>
                <a:close/>
              </a:path>
              <a:path w="803275" h="802640">
                <a:moveTo>
                  <a:pt x="568644" y="619333"/>
                </a:moveTo>
                <a:lnTo>
                  <a:pt x="541312" y="619353"/>
                </a:lnTo>
                <a:lnTo>
                  <a:pt x="536524" y="619861"/>
                </a:lnTo>
                <a:lnTo>
                  <a:pt x="570662" y="619861"/>
                </a:lnTo>
                <a:lnTo>
                  <a:pt x="568644" y="619333"/>
                </a:lnTo>
                <a:close/>
              </a:path>
              <a:path w="803275" h="802640">
                <a:moveTo>
                  <a:pt x="197567" y="169887"/>
                </a:moveTo>
                <a:lnTo>
                  <a:pt x="144284" y="169887"/>
                </a:lnTo>
                <a:lnTo>
                  <a:pt x="280441" y="305993"/>
                </a:lnTo>
                <a:lnTo>
                  <a:pt x="257004" y="349199"/>
                </a:lnTo>
                <a:lnTo>
                  <a:pt x="247605" y="393634"/>
                </a:lnTo>
                <a:lnTo>
                  <a:pt x="252541" y="439201"/>
                </a:lnTo>
                <a:lnTo>
                  <a:pt x="272110" y="485800"/>
                </a:lnTo>
                <a:lnTo>
                  <a:pt x="157632" y="577113"/>
                </a:lnTo>
                <a:lnTo>
                  <a:pt x="151472" y="577342"/>
                </a:lnTo>
                <a:lnTo>
                  <a:pt x="206860" y="577342"/>
                </a:lnTo>
                <a:lnTo>
                  <a:pt x="291274" y="509854"/>
                </a:lnTo>
                <a:lnTo>
                  <a:pt x="510435" y="509854"/>
                </a:lnTo>
                <a:lnTo>
                  <a:pt x="522381" y="497152"/>
                </a:lnTo>
                <a:lnTo>
                  <a:pt x="536581" y="476257"/>
                </a:lnTo>
                <a:lnTo>
                  <a:pt x="547217" y="452729"/>
                </a:lnTo>
                <a:lnTo>
                  <a:pt x="547992" y="450532"/>
                </a:lnTo>
                <a:lnTo>
                  <a:pt x="553173" y="448144"/>
                </a:lnTo>
                <a:lnTo>
                  <a:pt x="801030" y="448144"/>
                </a:lnTo>
                <a:lnTo>
                  <a:pt x="795943" y="430339"/>
                </a:lnTo>
                <a:lnTo>
                  <a:pt x="622363" y="430339"/>
                </a:lnTo>
                <a:lnTo>
                  <a:pt x="555624" y="416712"/>
                </a:lnTo>
                <a:lnTo>
                  <a:pt x="552000" y="369066"/>
                </a:lnTo>
                <a:lnTo>
                  <a:pt x="536924" y="327945"/>
                </a:lnTo>
                <a:lnTo>
                  <a:pt x="510580" y="293168"/>
                </a:lnTo>
                <a:lnTo>
                  <a:pt x="493052" y="279768"/>
                </a:lnTo>
                <a:lnTo>
                  <a:pt x="307632" y="279768"/>
                </a:lnTo>
                <a:lnTo>
                  <a:pt x="197567" y="169887"/>
                </a:lnTo>
                <a:close/>
              </a:path>
              <a:path w="803275" h="802640">
                <a:moveTo>
                  <a:pt x="510435" y="509854"/>
                </a:moveTo>
                <a:lnTo>
                  <a:pt x="291274" y="509854"/>
                </a:lnTo>
                <a:lnTo>
                  <a:pt x="329108" y="537111"/>
                </a:lnTo>
                <a:lnTo>
                  <a:pt x="369220" y="552327"/>
                </a:lnTo>
                <a:lnTo>
                  <a:pt x="411743" y="555397"/>
                </a:lnTo>
                <a:lnTo>
                  <a:pt x="456806" y="546214"/>
                </a:lnTo>
                <a:lnTo>
                  <a:pt x="491121" y="546214"/>
                </a:lnTo>
                <a:lnTo>
                  <a:pt x="484276" y="532498"/>
                </a:lnTo>
                <a:lnTo>
                  <a:pt x="504864" y="515778"/>
                </a:lnTo>
                <a:lnTo>
                  <a:pt x="510435" y="509854"/>
                </a:lnTo>
                <a:close/>
              </a:path>
              <a:path w="803275" h="802640">
                <a:moveTo>
                  <a:pt x="801030" y="448144"/>
                </a:moveTo>
                <a:lnTo>
                  <a:pt x="553173" y="448144"/>
                </a:lnTo>
                <a:lnTo>
                  <a:pt x="571438" y="451513"/>
                </a:lnTo>
                <a:lnTo>
                  <a:pt x="617486" y="460756"/>
                </a:lnTo>
                <a:lnTo>
                  <a:pt x="627031" y="498801"/>
                </a:lnTo>
                <a:lnTo>
                  <a:pt x="644937" y="527902"/>
                </a:lnTo>
                <a:lnTo>
                  <a:pt x="670111" y="547032"/>
                </a:lnTo>
                <a:lnTo>
                  <a:pt x="701459" y="555167"/>
                </a:lnTo>
                <a:lnTo>
                  <a:pt x="735513" y="552073"/>
                </a:lnTo>
                <a:lnTo>
                  <a:pt x="764451" y="538718"/>
                </a:lnTo>
                <a:lnTo>
                  <a:pt x="786587" y="516280"/>
                </a:lnTo>
                <a:lnTo>
                  <a:pt x="800239" y="485940"/>
                </a:lnTo>
                <a:lnTo>
                  <a:pt x="802670" y="453884"/>
                </a:lnTo>
                <a:lnTo>
                  <a:pt x="801030" y="448144"/>
                </a:lnTo>
                <a:close/>
              </a:path>
              <a:path w="803275" h="802640">
                <a:moveTo>
                  <a:pt x="715287" y="370646"/>
                </a:moveTo>
                <a:lnTo>
                  <a:pt x="683344" y="376081"/>
                </a:lnTo>
                <a:lnTo>
                  <a:pt x="652488" y="395914"/>
                </a:lnTo>
                <a:lnTo>
                  <a:pt x="622363" y="430339"/>
                </a:lnTo>
                <a:lnTo>
                  <a:pt x="795943" y="430339"/>
                </a:lnTo>
                <a:lnTo>
                  <a:pt x="794051" y="423718"/>
                </a:lnTo>
                <a:lnTo>
                  <a:pt x="775636" y="398030"/>
                </a:lnTo>
                <a:lnTo>
                  <a:pt x="748677" y="379412"/>
                </a:lnTo>
                <a:lnTo>
                  <a:pt x="715287" y="370646"/>
                </a:lnTo>
                <a:close/>
              </a:path>
              <a:path w="803275" h="802640">
                <a:moveTo>
                  <a:pt x="407501" y="247801"/>
                </a:moveTo>
                <a:lnTo>
                  <a:pt x="372081" y="250461"/>
                </a:lnTo>
                <a:lnTo>
                  <a:pt x="338713" y="261100"/>
                </a:lnTo>
                <a:lnTo>
                  <a:pt x="307632" y="279768"/>
                </a:lnTo>
                <a:lnTo>
                  <a:pt x="493052" y="279768"/>
                </a:lnTo>
                <a:lnTo>
                  <a:pt x="473151" y="264553"/>
                </a:lnTo>
                <a:lnTo>
                  <a:pt x="477858" y="253072"/>
                </a:lnTo>
                <a:lnTo>
                  <a:pt x="444741" y="253072"/>
                </a:lnTo>
                <a:lnTo>
                  <a:pt x="407501" y="247801"/>
                </a:lnTo>
                <a:close/>
              </a:path>
              <a:path w="803275" h="802640">
                <a:moveTo>
                  <a:pt x="542988" y="0"/>
                </a:moveTo>
                <a:lnTo>
                  <a:pt x="508469" y="0"/>
                </a:lnTo>
                <a:lnTo>
                  <a:pt x="492984" y="6351"/>
                </a:lnTo>
                <a:lnTo>
                  <a:pt x="452856" y="35585"/>
                </a:lnTo>
                <a:lnTo>
                  <a:pt x="433541" y="100039"/>
                </a:lnTo>
                <a:lnTo>
                  <a:pt x="442207" y="132674"/>
                </a:lnTo>
                <a:lnTo>
                  <a:pt x="462813" y="160426"/>
                </a:lnTo>
                <a:lnTo>
                  <a:pt x="467042" y="164261"/>
                </a:lnTo>
                <a:lnTo>
                  <a:pt x="471525" y="167817"/>
                </a:lnTo>
                <a:lnTo>
                  <a:pt x="476884" y="172339"/>
                </a:lnTo>
                <a:lnTo>
                  <a:pt x="444741" y="253072"/>
                </a:lnTo>
                <a:lnTo>
                  <a:pt x="477858" y="253072"/>
                </a:lnTo>
                <a:lnTo>
                  <a:pt x="486016" y="233327"/>
                </a:lnTo>
                <a:lnTo>
                  <a:pt x="492124" y="217969"/>
                </a:lnTo>
                <a:lnTo>
                  <a:pt x="497700" y="202539"/>
                </a:lnTo>
                <a:lnTo>
                  <a:pt x="501617" y="193750"/>
                </a:lnTo>
                <a:lnTo>
                  <a:pt x="506869" y="187977"/>
                </a:lnTo>
                <a:lnTo>
                  <a:pt x="514198" y="184935"/>
                </a:lnTo>
                <a:lnTo>
                  <a:pt x="524344" y="184340"/>
                </a:lnTo>
                <a:lnTo>
                  <a:pt x="555235" y="180176"/>
                </a:lnTo>
                <a:lnTo>
                  <a:pt x="581901" y="165962"/>
                </a:lnTo>
                <a:lnTo>
                  <a:pt x="602433" y="143515"/>
                </a:lnTo>
                <a:lnTo>
                  <a:pt x="614921" y="114655"/>
                </a:lnTo>
                <a:lnTo>
                  <a:pt x="617274" y="83999"/>
                </a:lnTo>
                <a:lnTo>
                  <a:pt x="609652" y="55046"/>
                </a:lnTo>
                <a:lnTo>
                  <a:pt x="593031" y="30053"/>
                </a:lnTo>
                <a:lnTo>
                  <a:pt x="568388" y="11277"/>
                </a:lnTo>
                <a:lnTo>
                  <a:pt x="562160" y="8217"/>
                </a:lnTo>
                <a:lnTo>
                  <a:pt x="555798" y="5414"/>
                </a:lnTo>
                <a:lnTo>
                  <a:pt x="542988" y="0"/>
                </a:lnTo>
                <a:close/>
              </a:path>
              <a:path w="803275" h="802640">
                <a:moveTo>
                  <a:pt x="109842" y="0"/>
                </a:moveTo>
                <a:lnTo>
                  <a:pt x="75323" y="0"/>
                </a:lnTo>
                <a:lnTo>
                  <a:pt x="65251" y="4927"/>
                </a:lnTo>
                <a:lnTo>
                  <a:pt x="55221" y="9732"/>
                </a:lnTo>
                <a:lnTo>
                  <a:pt x="23133" y="31589"/>
                </a:lnTo>
                <a:lnTo>
                  <a:pt x="0" y="75336"/>
                </a:lnTo>
                <a:lnTo>
                  <a:pt x="0" y="109855"/>
                </a:lnTo>
                <a:lnTo>
                  <a:pt x="5559" y="120980"/>
                </a:lnTo>
                <a:lnTo>
                  <a:pt x="10964" y="132233"/>
                </a:lnTo>
                <a:lnTo>
                  <a:pt x="46708" y="172864"/>
                </a:lnTo>
                <a:lnTo>
                  <a:pt x="104171" y="184308"/>
                </a:lnTo>
                <a:lnTo>
                  <a:pt x="133324" y="175475"/>
                </a:lnTo>
                <a:lnTo>
                  <a:pt x="137490" y="173405"/>
                </a:lnTo>
                <a:lnTo>
                  <a:pt x="144284" y="169887"/>
                </a:lnTo>
                <a:lnTo>
                  <a:pt x="197567" y="169887"/>
                </a:lnTo>
                <a:lnTo>
                  <a:pt x="170776" y="143141"/>
                </a:lnTo>
                <a:lnTo>
                  <a:pt x="172262" y="139928"/>
                </a:lnTo>
                <a:lnTo>
                  <a:pt x="175945" y="133146"/>
                </a:lnTo>
                <a:lnTo>
                  <a:pt x="178638" y="125996"/>
                </a:lnTo>
                <a:lnTo>
                  <a:pt x="184824" y="88270"/>
                </a:lnTo>
                <a:lnTo>
                  <a:pt x="154263" y="24108"/>
                </a:lnTo>
                <a:lnTo>
                  <a:pt x="121030" y="4927"/>
                </a:lnTo>
                <a:lnTo>
                  <a:pt x="117182" y="3619"/>
                </a:lnTo>
                <a:lnTo>
                  <a:pt x="113563" y="1651"/>
                </a:lnTo>
                <a:lnTo>
                  <a:pt x="1098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705259" y="5583317"/>
            <a:ext cx="596900" cy="0"/>
          </a:xfrm>
          <a:custGeom>
            <a:avLst/>
            <a:gdLst/>
            <a:ahLst/>
            <a:cxnLst/>
            <a:rect l="l" t="t" r="r" b="b"/>
            <a:pathLst>
              <a:path w="596900">
                <a:moveTo>
                  <a:pt x="0" y="0"/>
                </a:moveTo>
                <a:lnTo>
                  <a:pt x="596836" y="0"/>
                </a:lnTo>
              </a:path>
            </a:pathLst>
          </a:custGeom>
          <a:ln w="71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9284716" y="5453717"/>
            <a:ext cx="130175" cy="259715"/>
          </a:xfrm>
          <a:custGeom>
            <a:avLst/>
            <a:gdLst/>
            <a:ahLst/>
            <a:cxnLst/>
            <a:rect l="l" t="t" r="r" b="b"/>
            <a:pathLst>
              <a:path w="130175" h="259714">
                <a:moveTo>
                  <a:pt x="0" y="0"/>
                </a:moveTo>
                <a:lnTo>
                  <a:pt x="0" y="259194"/>
                </a:lnTo>
                <a:lnTo>
                  <a:pt x="129565" y="12960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123871" y="3972767"/>
            <a:ext cx="3139003" cy="31930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 txBox="1"/>
          <p:nvPr/>
        </p:nvSpPr>
        <p:spPr>
          <a:xfrm>
            <a:off x="3726820" y="6714032"/>
            <a:ext cx="690880" cy="6337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384" marR="5080" indent="-20320">
              <a:lnSpc>
                <a:spcPct val="111100"/>
              </a:lnSpc>
            </a:pPr>
            <a:r>
              <a:rPr sz="1800" spc="-60" dirty="0">
                <a:solidFill>
                  <a:srgbClr val="231F20"/>
                </a:solidFill>
                <a:latin typeface="Futura PT Book"/>
                <a:cs typeface="Futura PT Book"/>
              </a:rPr>
              <a:t>V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entu</a:t>
            </a:r>
            <a:r>
              <a:rPr sz="1800" spc="-45" dirty="0">
                <a:solidFill>
                  <a:srgbClr val="231F20"/>
                </a:solidFill>
                <a:latin typeface="Futura PT Book"/>
                <a:cs typeface="Futura PT Book"/>
              </a:rPr>
              <a:t>r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e  </a:t>
            </a:r>
            <a:r>
              <a:rPr sz="1800" spc="-15" dirty="0">
                <a:solidFill>
                  <a:srgbClr val="231F20"/>
                </a:solidFill>
                <a:latin typeface="Futura PT Book"/>
                <a:cs typeface="Futura PT Book"/>
              </a:rPr>
              <a:t>Kapital</a:t>
            </a:r>
            <a:endParaRPr sz="1800">
              <a:latin typeface="Futura PT Book"/>
              <a:cs typeface="Futura PT Book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2500837" y="6026762"/>
            <a:ext cx="481330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60" dirty="0">
                <a:solidFill>
                  <a:srgbClr val="231F20"/>
                </a:solidFill>
                <a:latin typeface="Futura PT Book"/>
                <a:cs typeface="Futura PT Book"/>
              </a:rPr>
              <a:t>V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ekst</a:t>
            </a:r>
            <a:endParaRPr sz="1800">
              <a:latin typeface="Futura PT Book"/>
              <a:cs typeface="Futura PT Book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12248593" y="4066666"/>
            <a:ext cx="732790" cy="6337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11100"/>
              </a:lnSpc>
            </a:pPr>
            <a:r>
              <a:rPr sz="1800" spc="-15" dirty="0">
                <a:solidFill>
                  <a:srgbClr val="231F20"/>
                </a:solidFill>
                <a:latin typeface="Futura PT Book"/>
                <a:cs typeface="Futura PT Book"/>
              </a:rPr>
              <a:t>Vekst 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=  p</a:t>
            </a:r>
            <a:r>
              <a:rPr sz="1800" spc="-45" dirty="0">
                <a:solidFill>
                  <a:srgbClr val="231F20"/>
                </a:solidFill>
                <a:latin typeface="Futura PT Book"/>
                <a:cs typeface="Futura PT Book"/>
              </a:rPr>
              <a:t>r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estisje</a:t>
            </a:r>
            <a:endParaRPr sz="1800">
              <a:latin typeface="Futura PT Book"/>
              <a:cs typeface="Futura PT Book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12534097" y="5114311"/>
            <a:ext cx="2046605" cy="6337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49300" marR="5080" indent="-737235">
              <a:lnSpc>
                <a:spcPct val="111100"/>
              </a:lnSpc>
            </a:pPr>
            <a:r>
              <a:rPr sz="1800" spc="-10" dirty="0">
                <a:solidFill>
                  <a:srgbClr val="231F20"/>
                </a:solidFill>
                <a:latin typeface="Futura PT Book"/>
                <a:cs typeface="Futura PT Book"/>
              </a:rPr>
              <a:t>Fasilitator, 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bygg,</a:t>
            </a:r>
            <a:r>
              <a:rPr sz="1800" spc="-55" dirty="0">
                <a:solidFill>
                  <a:srgbClr val="231F20"/>
                </a:solidFill>
                <a:latin typeface="Futura PT Book"/>
                <a:cs typeface="Futura PT Book"/>
              </a:rPr>
              <a:t> 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kritisk  masse</a:t>
            </a:r>
            <a:endParaRPr sz="1800">
              <a:latin typeface="Futura PT Book"/>
              <a:cs typeface="Futura PT Book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13520903" y="6104312"/>
            <a:ext cx="721360" cy="6337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25400">
              <a:lnSpc>
                <a:spcPct val="111100"/>
              </a:lnSpc>
            </a:pP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Sosiale  ne</a:t>
            </a:r>
            <a:r>
              <a:rPr sz="1800" spc="35" dirty="0">
                <a:solidFill>
                  <a:srgbClr val="231F20"/>
                </a:solidFill>
                <a:latin typeface="Futura PT Book"/>
                <a:cs typeface="Futura PT Book"/>
              </a:rPr>
              <a:t>tt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verk</a:t>
            </a:r>
            <a:endParaRPr sz="1800">
              <a:latin typeface="Futura PT Book"/>
              <a:cs typeface="Futura PT Book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2297732" y="3080312"/>
            <a:ext cx="887730" cy="6337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225" marR="5080" indent="-10160">
              <a:lnSpc>
                <a:spcPct val="111100"/>
              </a:lnSpc>
            </a:pP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fo</a:t>
            </a:r>
            <a:r>
              <a:rPr sz="1800" spc="-20" dirty="0">
                <a:solidFill>
                  <a:srgbClr val="231F20"/>
                </a:solidFill>
                <a:latin typeface="Futura PT Book"/>
                <a:cs typeface="Futura PT Book"/>
              </a:rPr>
              <a:t>r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s</a:t>
            </a:r>
            <a:r>
              <a:rPr sz="1800" spc="-20" dirty="0">
                <a:solidFill>
                  <a:srgbClr val="231F20"/>
                </a:solidFill>
                <a:latin typeface="Futura PT Book"/>
                <a:cs typeface="Futura PT Book"/>
              </a:rPr>
              <a:t>k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ende  institusjon</a:t>
            </a:r>
            <a:endParaRPr sz="1800">
              <a:latin typeface="Futura PT Book"/>
              <a:cs typeface="Futura PT Book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698869" y="6714032"/>
            <a:ext cx="1080135" cy="6337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8255">
              <a:lnSpc>
                <a:spcPct val="111100"/>
              </a:lnSpc>
            </a:pPr>
            <a:r>
              <a:rPr sz="1800" spc="-40" dirty="0">
                <a:solidFill>
                  <a:srgbClr val="231F20"/>
                </a:solidFill>
                <a:latin typeface="Futura PT Book"/>
                <a:cs typeface="Futura PT Book"/>
              </a:rPr>
              <a:t>R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essu</a:t>
            </a:r>
            <a:r>
              <a:rPr sz="1800" spc="-20" dirty="0">
                <a:solidFill>
                  <a:srgbClr val="231F20"/>
                </a:solidFill>
                <a:latin typeface="Futura PT Book"/>
                <a:cs typeface="Futura PT Book"/>
              </a:rPr>
              <a:t>r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ssterk  arbeidsk</a:t>
            </a:r>
            <a:r>
              <a:rPr sz="1800" spc="-40" dirty="0">
                <a:solidFill>
                  <a:srgbClr val="231F20"/>
                </a:solidFill>
                <a:latin typeface="Futura PT Book"/>
                <a:cs typeface="Futura PT Book"/>
              </a:rPr>
              <a:t>r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a</a:t>
            </a:r>
            <a:r>
              <a:rPr sz="1800" spc="35" dirty="0">
                <a:solidFill>
                  <a:srgbClr val="231F20"/>
                </a:solidFill>
                <a:latin typeface="Futura PT Book"/>
                <a:cs typeface="Futura PT Book"/>
              </a:rPr>
              <a:t>f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t</a:t>
            </a:r>
            <a:endParaRPr sz="1800">
              <a:latin typeface="Futura PT Book"/>
              <a:cs typeface="Futura PT Book"/>
            </a:endParaRPr>
          </a:p>
        </p:txBody>
      </p:sp>
      <p:sp>
        <p:nvSpPr>
          <p:cNvPr id="90" name="object 90"/>
          <p:cNvSpPr txBox="1">
            <a:spLocks noGrp="1"/>
          </p:cNvSpPr>
          <p:nvPr>
            <p:ph type="title"/>
          </p:nvPr>
        </p:nvSpPr>
        <p:spPr>
          <a:xfrm>
            <a:off x="2436172" y="1838539"/>
            <a:ext cx="1350645" cy="647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>
                <a:solidFill>
                  <a:srgbClr val="231F20"/>
                </a:solidFill>
              </a:rPr>
              <a:t>IDEEN</a:t>
            </a:r>
          </a:p>
        </p:txBody>
      </p:sp>
      <p:sp>
        <p:nvSpPr>
          <p:cNvPr id="91" name="object 91"/>
          <p:cNvSpPr txBox="1"/>
          <p:nvPr/>
        </p:nvSpPr>
        <p:spPr>
          <a:xfrm>
            <a:off x="6105053" y="1838539"/>
            <a:ext cx="1746885" cy="647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dirty="0">
                <a:solidFill>
                  <a:srgbClr val="231F20"/>
                </a:solidFill>
                <a:latin typeface="Futura PT Book"/>
                <a:cs typeface="Futura PT Book"/>
              </a:rPr>
              <a:t>PRA</a:t>
            </a:r>
            <a:r>
              <a:rPr sz="4000" spc="-170" dirty="0">
                <a:solidFill>
                  <a:srgbClr val="231F20"/>
                </a:solidFill>
                <a:latin typeface="Futura PT Book"/>
                <a:cs typeface="Futura PT Book"/>
              </a:rPr>
              <a:t>K</a:t>
            </a:r>
            <a:r>
              <a:rPr sz="4000" dirty="0">
                <a:solidFill>
                  <a:srgbClr val="231F20"/>
                </a:solidFill>
                <a:latin typeface="Futura PT Book"/>
                <a:cs typeface="Futura PT Book"/>
              </a:rPr>
              <a:t>SIS</a:t>
            </a:r>
            <a:endParaRPr sz="4000">
              <a:latin typeface="Futura PT Book"/>
              <a:cs typeface="Futura PT Book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10601431" y="1838539"/>
            <a:ext cx="1826260" cy="647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dirty="0">
                <a:solidFill>
                  <a:srgbClr val="231F20"/>
                </a:solidFill>
                <a:latin typeface="Futura PT Book"/>
                <a:cs typeface="Futura PT Book"/>
              </a:rPr>
              <a:t>REALITET</a:t>
            </a:r>
            <a:endParaRPr sz="4000">
              <a:latin typeface="Futura PT Book"/>
              <a:cs typeface="Futura PT Book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13070095" y="10358564"/>
            <a:ext cx="563380" cy="2111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3712291" y="10402455"/>
            <a:ext cx="914954" cy="1312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1307852" y="10402455"/>
            <a:ext cx="1762238" cy="12340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11016005" y="10329468"/>
            <a:ext cx="249669" cy="2475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8" name="Picture 9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" y="0"/>
            <a:ext cx="15123458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070095" y="10358564"/>
            <a:ext cx="563380" cy="211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712291" y="10402455"/>
            <a:ext cx="914954" cy="1312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307852" y="10402455"/>
            <a:ext cx="1762238" cy="1234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016005" y="10329468"/>
            <a:ext cx="249669" cy="2475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673070" y="3481101"/>
            <a:ext cx="5774055" cy="1262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26540" marR="5080" indent="-1514475">
              <a:lnSpc>
                <a:spcPts val="4800"/>
              </a:lnSpc>
              <a:tabLst>
                <a:tab pos="2741295" algn="l"/>
                <a:tab pos="5271770" algn="l"/>
              </a:tabLst>
            </a:pPr>
            <a:r>
              <a:rPr sz="4800" dirty="0">
                <a:solidFill>
                  <a:srgbClr val="231F20"/>
                </a:solidFill>
              </a:rPr>
              <a:t>HVORFOR	TRENGER	VI  </a:t>
            </a:r>
            <a:r>
              <a:rPr sz="4800" spc="-50" dirty="0">
                <a:solidFill>
                  <a:srgbClr val="231F20"/>
                </a:solidFill>
              </a:rPr>
              <a:t>STARTUPS?</a:t>
            </a:r>
            <a:endParaRPr sz="48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" y="0"/>
            <a:ext cx="15123458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84204" y="3926687"/>
            <a:ext cx="7952105" cy="167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indent="-635" algn="ctr">
              <a:lnSpc>
                <a:spcPts val="4320"/>
              </a:lnSpc>
            </a:pPr>
            <a:r>
              <a:rPr spc="-20" dirty="0">
                <a:solidFill>
                  <a:srgbClr val="231F20"/>
                </a:solidFill>
              </a:rPr>
              <a:t>EKSEMPLER </a:t>
            </a:r>
            <a:r>
              <a:rPr spc="-105" dirty="0">
                <a:solidFill>
                  <a:srgbClr val="231F20"/>
                </a:solidFill>
              </a:rPr>
              <a:t>PÅ </a:t>
            </a:r>
            <a:r>
              <a:rPr dirty="0">
                <a:solidFill>
                  <a:srgbClr val="231F20"/>
                </a:solidFill>
              </a:rPr>
              <a:t>HVORDAN  </a:t>
            </a:r>
            <a:r>
              <a:rPr spc="-5" dirty="0">
                <a:solidFill>
                  <a:srgbClr val="231F20"/>
                </a:solidFill>
              </a:rPr>
              <a:t>ENKELTINDIVIDER </a:t>
            </a:r>
            <a:r>
              <a:rPr dirty="0">
                <a:solidFill>
                  <a:srgbClr val="231F20"/>
                </a:solidFill>
              </a:rPr>
              <a:t>HAR </a:t>
            </a:r>
            <a:r>
              <a:rPr spc="-25" dirty="0">
                <a:solidFill>
                  <a:srgbClr val="231F20"/>
                </a:solidFill>
              </a:rPr>
              <a:t>LAGT </a:t>
            </a:r>
            <a:r>
              <a:rPr dirty="0">
                <a:solidFill>
                  <a:srgbClr val="231F20"/>
                </a:solidFill>
              </a:rPr>
              <a:t>TIL</a:t>
            </a:r>
            <a:r>
              <a:rPr spc="-50" dirty="0">
                <a:solidFill>
                  <a:srgbClr val="231F20"/>
                </a:solidFill>
              </a:rPr>
              <a:t> </a:t>
            </a:r>
            <a:r>
              <a:rPr spc="15" dirty="0">
                <a:solidFill>
                  <a:srgbClr val="231F20"/>
                </a:solidFill>
              </a:rPr>
              <a:t>RETTE  </a:t>
            </a:r>
            <a:r>
              <a:rPr dirty="0">
                <a:solidFill>
                  <a:srgbClr val="231F20"/>
                </a:solidFill>
              </a:rPr>
              <a:t>FOR</a:t>
            </a:r>
            <a:r>
              <a:rPr spc="-100" dirty="0">
                <a:solidFill>
                  <a:srgbClr val="231F20"/>
                </a:solidFill>
              </a:rPr>
              <a:t> </a:t>
            </a:r>
            <a:r>
              <a:rPr dirty="0">
                <a:solidFill>
                  <a:srgbClr val="231F20"/>
                </a:solidFill>
              </a:rPr>
              <a:t>GRÜNDERE</a:t>
            </a:r>
          </a:p>
        </p:txBody>
      </p:sp>
      <p:sp>
        <p:nvSpPr>
          <p:cNvPr id="3" name="object 3"/>
          <p:cNvSpPr/>
          <p:nvPr/>
        </p:nvSpPr>
        <p:spPr>
          <a:xfrm>
            <a:off x="13070095" y="10358564"/>
            <a:ext cx="563380" cy="2111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712291" y="10402455"/>
            <a:ext cx="914954" cy="1312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307852" y="10402455"/>
            <a:ext cx="1762238" cy="1234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016005" y="10329468"/>
            <a:ext cx="249669" cy="2475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" y="0"/>
            <a:ext cx="15123458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58667" y="336798"/>
            <a:ext cx="3602990" cy="1196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4560"/>
              </a:lnSpc>
            </a:pPr>
            <a:r>
              <a:rPr sz="4000" dirty="0">
                <a:solidFill>
                  <a:srgbClr val="231F20"/>
                </a:solidFill>
                <a:latin typeface="Futura PT Book"/>
                <a:cs typeface="Futura PT Book"/>
              </a:rPr>
              <a:t>SILICON</a:t>
            </a:r>
            <a:r>
              <a:rPr sz="4000" spc="-100" dirty="0">
                <a:solidFill>
                  <a:srgbClr val="231F20"/>
                </a:solidFill>
                <a:latin typeface="Futura PT Book"/>
                <a:cs typeface="Futura PT Book"/>
              </a:rPr>
              <a:t> </a:t>
            </a:r>
            <a:r>
              <a:rPr sz="4000" spc="-35" dirty="0">
                <a:solidFill>
                  <a:srgbClr val="231F20"/>
                </a:solidFill>
                <a:latin typeface="Futura PT Book"/>
                <a:cs typeface="Futura PT Book"/>
              </a:rPr>
              <a:t>VALLEY</a:t>
            </a:r>
            <a:endParaRPr sz="4000">
              <a:latin typeface="Futura PT Book"/>
              <a:cs typeface="Futura PT Book"/>
            </a:endParaRPr>
          </a:p>
          <a:p>
            <a:pPr algn="ctr">
              <a:lnSpc>
                <a:spcPts val="4560"/>
              </a:lnSpc>
            </a:pPr>
            <a:r>
              <a:rPr sz="4000" spc="-25" dirty="0">
                <a:solidFill>
                  <a:srgbClr val="231F20"/>
                </a:solidFill>
                <a:latin typeface="Futura PT Book"/>
                <a:cs typeface="Futura PT Book"/>
              </a:rPr>
              <a:t>Frederick</a:t>
            </a:r>
            <a:r>
              <a:rPr sz="4000" spc="-40" dirty="0">
                <a:solidFill>
                  <a:srgbClr val="231F20"/>
                </a:solidFill>
                <a:latin typeface="Futura PT Book"/>
                <a:cs typeface="Futura PT Book"/>
              </a:rPr>
              <a:t> </a:t>
            </a:r>
            <a:r>
              <a:rPr sz="4000" spc="-50" dirty="0">
                <a:solidFill>
                  <a:srgbClr val="231F20"/>
                </a:solidFill>
                <a:latin typeface="Futura PT Book"/>
                <a:cs typeface="Futura PT Book"/>
              </a:rPr>
              <a:t>Therman</a:t>
            </a:r>
            <a:endParaRPr sz="4000">
              <a:latin typeface="Futura PT Book"/>
              <a:cs typeface="Futura PT Boo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3070095" y="10358564"/>
            <a:ext cx="563380" cy="211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712291" y="10402455"/>
            <a:ext cx="914954" cy="1312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307852" y="10402455"/>
            <a:ext cx="1762238" cy="1234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016005" y="10329468"/>
            <a:ext cx="249669" cy="2475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626147" y="3512345"/>
            <a:ext cx="5867697" cy="366730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" y="0"/>
            <a:ext cx="15123458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07002" y="2349004"/>
            <a:ext cx="7506004" cy="59939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74569" y="336798"/>
            <a:ext cx="4571365" cy="647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5" dirty="0">
                <a:solidFill>
                  <a:srgbClr val="231F20"/>
                </a:solidFill>
              </a:rPr>
              <a:t>Stanford </a:t>
            </a:r>
            <a:r>
              <a:rPr dirty="0">
                <a:solidFill>
                  <a:srgbClr val="231F20"/>
                </a:solidFill>
              </a:rPr>
              <a:t>Industrial</a:t>
            </a:r>
            <a:r>
              <a:rPr spc="-50" dirty="0">
                <a:solidFill>
                  <a:srgbClr val="231F20"/>
                </a:solidFill>
              </a:rPr>
              <a:t> </a:t>
            </a:r>
            <a:r>
              <a:rPr spc="-25" dirty="0">
                <a:solidFill>
                  <a:srgbClr val="231F20"/>
                </a:solidFill>
              </a:rPr>
              <a:t>Park</a:t>
            </a:r>
          </a:p>
        </p:txBody>
      </p:sp>
      <p:sp>
        <p:nvSpPr>
          <p:cNvPr id="4" name="object 4"/>
          <p:cNvSpPr/>
          <p:nvPr/>
        </p:nvSpPr>
        <p:spPr>
          <a:xfrm>
            <a:off x="13070095" y="10358564"/>
            <a:ext cx="563380" cy="2111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712291" y="10402455"/>
            <a:ext cx="914954" cy="1312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307852" y="10402455"/>
            <a:ext cx="1762238" cy="12340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016005" y="10329468"/>
            <a:ext cx="249669" cy="2475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" y="0"/>
            <a:ext cx="15123458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68397" y="4020937"/>
            <a:ext cx="532895" cy="5207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891305" y="6031406"/>
            <a:ext cx="847788" cy="2543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078210" y="6031406"/>
            <a:ext cx="1429128" cy="2543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021245" y="10343014"/>
            <a:ext cx="3621266" cy="2543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62145" y="4087331"/>
            <a:ext cx="0" cy="245745"/>
          </a:xfrm>
          <a:custGeom>
            <a:avLst/>
            <a:gdLst/>
            <a:ahLst/>
            <a:cxnLst/>
            <a:rect l="l" t="t" r="r" b="b"/>
            <a:pathLst>
              <a:path h="245745">
                <a:moveTo>
                  <a:pt x="0" y="0"/>
                </a:moveTo>
                <a:lnTo>
                  <a:pt x="0" y="245538"/>
                </a:lnTo>
              </a:path>
            </a:pathLst>
          </a:custGeom>
          <a:ln w="57092">
            <a:solidFill>
              <a:srgbClr val="E8CF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875978" y="4096875"/>
            <a:ext cx="657225" cy="395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350" b="1" spc="100" dirty="0">
                <a:solidFill>
                  <a:srgbClr val="46464B"/>
                </a:solidFill>
                <a:latin typeface="Arial"/>
                <a:cs typeface="Arial"/>
              </a:rPr>
              <a:t>Matt</a:t>
            </a:r>
            <a:r>
              <a:rPr sz="1350" b="1" spc="-120" dirty="0">
                <a:solidFill>
                  <a:srgbClr val="46464B"/>
                </a:solidFill>
                <a:latin typeface="Arial"/>
                <a:cs typeface="Arial"/>
              </a:rPr>
              <a:t> </a:t>
            </a:r>
            <a:r>
              <a:rPr sz="1350" b="1" spc="-540" dirty="0">
                <a:solidFill>
                  <a:srgbClr val="E6CAAA"/>
                </a:solidFill>
                <a:latin typeface="Arial"/>
                <a:cs typeface="Arial"/>
              </a:rPr>
              <a:t>!</a:t>
            </a:r>
            <a:r>
              <a:rPr sz="1350" b="1" spc="-540" dirty="0">
                <a:solidFill>
                  <a:srgbClr val="46464B"/>
                </a:solidFill>
                <a:latin typeface="Arial"/>
                <a:cs typeface="Arial"/>
              </a:rPr>
              <a:t>Biddulph</a:t>
            </a:r>
            <a:endParaRPr sz="1350">
              <a:latin typeface="Arial"/>
              <a:cs typeface="Arial"/>
            </a:endParaRPr>
          </a:p>
          <a:p>
            <a:pPr marR="18415" algn="ctr">
              <a:lnSpc>
                <a:spcPct val="100000"/>
              </a:lnSpc>
              <a:spcBef>
                <a:spcPts val="60"/>
              </a:spcBef>
            </a:pPr>
            <a:r>
              <a:rPr sz="1100" spc="60" dirty="0">
                <a:solidFill>
                  <a:srgbClr val="A3A3A7"/>
                </a:solidFill>
                <a:latin typeface="Arial"/>
                <a:cs typeface="Arial"/>
              </a:rPr>
              <a:t>mattb</a:t>
            </a:r>
            <a:endParaRPr sz="11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020485" y="4090347"/>
            <a:ext cx="563245" cy="182245"/>
          </a:xfrm>
          <a:custGeom>
            <a:avLst/>
            <a:gdLst/>
            <a:ahLst/>
            <a:cxnLst/>
            <a:rect l="l" t="t" r="r" b="b"/>
            <a:pathLst>
              <a:path w="563245" h="182245">
                <a:moveTo>
                  <a:pt x="0" y="0"/>
                </a:moveTo>
                <a:lnTo>
                  <a:pt x="563003" y="0"/>
                </a:lnTo>
                <a:lnTo>
                  <a:pt x="563003" y="181923"/>
                </a:lnTo>
                <a:lnTo>
                  <a:pt x="0" y="181923"/>
                </a:lnTo>
                <a:lnTo>
                  <a:pt x="0" y="0"/>
                </a:lnTo>
                <a:close/>
              </a:path>
            </a:pathLst>
          </a:custGeom>
          <a:solidFill>
            <a:srgbClr val="5DAF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9007785" y="4095622"/>
            <a:ext cx="616585" cy="1746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spc="20" dirty="0">
                <a:solidFill>
                  <a:srgbClr val="F4F7F9"/>
                </a:solidFill>
                <a:latin typeface="Arial"/>
                <a:cs typeface="Arial"/>
              </a:rPr>
              <a:t>Following</a:t>
            </a:r>
            <a:endParaRPr sz="10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269969" y="4665335"/>
            <a:ext cx="4410710" cy="869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335" marR="5080" indent="-1270">
              <a:lnSpc>
                <a:spcPts val="2260"/>
              </a:lnSpc>
            </a:pPr>
            <a:r>
              <a:rPr sz="1900" spc="-5" dirty="0">
                <a:solidFill>
                  <a:srgbClr val="46464B"/>
                </a:solidFill>
                <a:latin typeface="Times New Roman"/>
                <a:cs typeface="Times New Roman"/>
              </a:rPr>
              <a:t>"Silicon </a:t>
            </a:r>
            <a:r>
              <a:rPr sz="1900" spc="30" dirty="0">
                <a:solidFill>
                  <a:srgbClr val="46464B"/>
                </a:solidFill>
                <a:latin typeface="Times New Roman"/>
                <a:cs typeface="Times New Roman"/>
              </a:rPr>
              <a:t>Roundabout": </a:t>
            </a:r>
            <a:r>
              <a:rPr sz="1900" spc="25" dirty="0">
                <a:solidFill>
                  <a:srgbClr val="46464B"/>
                </a:solidFill>
                <a:latin typeface="Times New Roman"/>
                <a:cs typeface="Times New Roman"/>
              </a:rPr>
              <a:t>the </a:t>
            </a:r>
            <a:r>
              <a:rPr sz="1900" spc="15" dirty="0">
                <a:solidFill>
                  <a:srgbClr val="46464B"/>
                </a:solidFill>
                <a:latin typeface="Times New Roman"/>
                <a:cs typeface="Times New Roman"/>
              </a:rPr>
              <a:t>ever</a:t>
            </a:r>
            <a:r>
              <a:rPr sz="1900" spc="15" dirty="0">
                <a:solidFill>
                  <a:srgbClr val="606467"/>
                </a:solidFill>
                <a:latin typeface="Times New Roman"/>
                <a:cs typeface="Times New Roman"/>
              </a:rPr>
              <a:t>-</a:t>
            </a:r>
            <a:r>
              <a:rPr sz="1900" spc="15" dirty="0">
                <a:solidFill>
                  <a:srgbClr val="46464B"/>
                </a:solidFill>
                <a:latin typeface="Times New Roman"/>
                <a:cs typeface="Times New Roman"/>
              </a:rPr>
              <a:t>growing  </a:t>
            </a:r>
            <a:r>
              <a:rPr sz="1900" spc="45" dirty="0">
                <a:solidFill>
                  <a:srgbClr val="46464B"/>
                </a:solidFill>
                <a:latin typeface="Times New Roman"/>
                <a:cs typeface="Times New Roman"/>
              </a:rPr>
              <a:t>community </a:t>
            </a:r>
            <a:r>
              <a:rPr sz="1900" spc="-60" dirty="0">
                <a:solidFill>
                  <a:srgbClr val="46464B"/>
                </a:solidFill>
                <a:latin typeface="Times New Roman"/>
                <a:cs typeface="Times New Roman"/>
              </a:rPr>
              <a:t>of </a:t>
            </a:r>
            <a:r>
              <a:rPr sz="1900" spc="50" dirty="0">
                <a:solidFill>
                  <a:srgbClr val="46464B"/>
                </a:solidFill>
                <a:latin typeface="Times New Roman"/>
                <a:cs typeface="Times New Roman"/>
              </a:rPr>
              <a:t>fun </a:t>
            </a:r>
            <a:r>
              <a:rPr sz="1900" spc="65" dirty="0">
                <a:solidFill>
                  <a:srgbClr val="46464B"/>
                </a:solidFill>
                <a:latin typeface="Times New Roman"/>
                <a:cs typeface="Times New Roman"/>
              </a:rPr>
              <a:t>startups </a:t>
            </a:r>
            <a:r>
              <a:rPr sz="1900" spc="70" dirty="0">
                <a:solidFill>
                  <a:srgbClr val="46464B"/>
                </a:solidFill>
                <a:latin typeface="Times New Roman"/>
                <a:cs typeface="Times New Roman"/>
              </a:rPr>
              <a:t>in </a:t>
            </a:r>
            <a:r>
              <a:rPr sz="1900" spc="30" dirty="0">
                <a:solidFill>
                  <a:srgbClr val="46464B"/>
                </a:solidFill>
                <a:latin typeface="Times New Roman"/>
                <a:cs typeface="Times New Roman"/>
              </a:rPr>
              <a:t>London's</a:t>
            </a:r>
            <a:r>
              <a:rPr sz="1900" spc="-125" dirty="0">
                <a:solidFill>
                  <a:srgbClr val="46464B"/>
                </a:solidFill>
                <a:latin typeface="Times New Roman"/>
                <a:cs typeface="Times New Roman"/>
              </a:rPr>
              <a:t> </a:t>
            </a:r>
            <a:r>
              <a:rPr sz="1900" spc="15" dirty="0">
                <a:solidFill>
                  <a:srgbClr val="46464B"/>
                </a:solidFill>
                <a:latin typeface="Times New Roman"/>
                <a:cs typeface="Times New Roman"/>
              </a:rPr>
              <a:t>O</a:t>
            </a:r>
            <a:r>
              <a:rPr sz="1900" spc="15" dirty="0">
                <a:solidFill>
                  <a:srgbClr val="606467"/>
                </a:solidFill>
                <a:latin typeface="Times New Roman"/>
                <a:cs typeface="Times New Roman"/>
              </a:rPr>
              <a:t>l</a:t>
            </a:r>
            <a:r>
              <a:rPr sz="1900" spc="15" dirty="0">
                <a:solidFill>
                  <a:srgbClr val="46464B"/>
                </a:solidFill>
                <a:latin typeface="Times New Roman"/>
                <a:cs typeface="Times New Roman"/>
              </a:rPr>
              <a:t>d  </a:t>
            </a:r>
            <a:r>
              <a:rPr sz="1900" spc="65" dirty="0">
                <a:solidFill>
                  <a:srgbClr val="46464B"/>
                </a:solidFill>
                <a:latin typeface="Times New Roman"/>
                <a:cs typeface="Times New Roman"/>
              </a:rPr>
              <a:t>Street</a:t>
            </a:r>
            <a:r>
              <a:rPr sz="1900" spc="-65" dirty="0">
                <a:solidFill>
                  <a:srgbClr val="46464B"/>
                </a:solidFill>
                <a:latin typeface="Times New Roman"/>
                <a:cs typeface="Times New Roman"/>
              </a:rPr>
              <a:t> </a:t>
            </a:r>
            <a:r>
              <a:rPr sz="1900" spc="50" dirty="0">
                <a:solidFill>
                  <a:srgbClr val="46464B"/>
                </a:solidFill>
                <a:latin typeface="Times New Roman"/>
                <a:cs typeface="Times New Roman"/>
              </a:rPr>
              <a:t>area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261811" y="5296879"/>
            <a:ext cx="2818130" cy="582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678180" algn="l"/>
              </a:tabLst>
            </a:pPr>
            <a:r>
              <a:rPr sz="1400" spc="50" dirty="0">
                <a:solidFill>
                  <a:srgbClr val="4260A8"/>
                </a:solidFill>
                <a:latin typeface="Arial"/>
                <a:cs typeface="Arial"/>
              </a:rPr>
              <a:t>,+</a:t>
            </a:r>
            <a:r>
              <a:rPr sz="1400" spc="65" dirty="0">
                <a:solidFill>
                  <a:srgbClr val="4260A8"/>
                </a:solidFill>
                <a:latin typeface="Arial"/>
                <a:cs typeface="Arial"/>
              </a:rPr>
              <a:t>.</a:t>
            </a:r>
            <a:r>
              <a:rPr sz="900" spc="-165" dirty="0">
                <a:solidFill>
                  <a:srgbClr val="858EC3"/>
                </a:solidFill>
                <a:latin typeface="Arial"/>
                <a:cs typeface="Arial"/>
              </a:rPr>
              <a:t>I</a:t>
            </a:r>
            <a:r>
              <a:rPr sz="900" spc="-5" dirty="0">
                <a:solidFill>
                  <a:srgbClr val="4260A8"/>
                </a:solidFill>
                <a:latin typeface="Arial"/>
                <a:cs typeface="Arial"/>
              </a:rPr>
              <a:t>Reply</a:t>
            </a:r>
            <a:r>
              <a:rPr sz="900" dirty="0">
                <a:solidFill>
                  <a:srgbClr val="4260A8"/>
                </a:solidFill>
                <a:latin typeface="Arial"/>
                <a:cs typeface="Arial"/>
              </a:rPr>
              <a:t>	</a:t>
            </a:r>
            <a:r>
              <a:rPr sz="1200" b="1" spc="-35" dirty="0">
                <a:solidFill>
                  <a:srgbClr val="4260A8"/>
                </a:solidFill>
                <a:latin typeface="Times New Roman"/>
                <a:cs typeface="Times New Roman"/>
              </a:rPr>
              <a:t>t,1,.</a:t>
            </a:r>
            <a:r>
              <a:rPr sz="1200" b="1" spc="-130" dirty="0">
                <a:solidFill>
                  <a:srgbClr val="4260A8"/>
                </a:solidFill>
                <a:latin typeface="Times New Roman"/>
                <a:cs typeface="Times New Roman"/>
              </a:rPr>
              <a:t> </a:t>
            </a:r>
            <a:r>
              <a:rPr sz="900" spc="25" dirty="0">
                <a:solidFill>
                  <a:srgbClr val="4260A8"/>
                </a:solidFill>
                <a:latin typeface="Arial"/>
                <a:cs typeface="Arial"/>
              </a:rPr>
              <a:t>Retwee</a:t>
            </a:r>
            <a:r>
              <a:rPr sz="900" spc="-175" dirty="0">
                <a:solidFill>
                  <a:srgbClr val="4260A8"/>
                </a:solidFill>
                <a:latin typeface="Arial"/>
                <a:cs typeface="Arial"/>
              </a:rPr>
              <a:t>t</a:t>
            </a:r>
            <a:r>
              <a:rPr sz="3700" spc="70" dirty="0">
                <a:solidFill>
                  <a:srgbClr val="4260A8"/>
                </a:solidFill>
                <a:latin typeface="Arial"/>
                <a:cs typeface="Arial"/>
              </a:rPr>
              <a:t>*</a:t>
            </a:r>
            <a:r>
              <a:rPr sz="3700" spc="80" dirty="0">
                <a:solidFill>
                  <a:srgbClr val="4260A8"/>
                </a:solidFill>
                <a:latin typeface="Arial"/>
                <a:cs typeface="Arial"/>
              </a:rPr>
              <a:t> </a:t>
            </a:r>
            <a:r>
              <a:rPr sz="900" spc="40" dirty="0">
                <a:solidFill>
                  <a:srgbClr val="4260A8"/>
                </a:solidFill>
                <a:latin typeface="Arial"/>
                <a:cs typeface="Arial"/>
              </a:rPr>
              <a:t>Favorite</a:t>
            </a:r>
            <a:r>
              <a:rPr sz="900" dirty="0">
                <a:solidFill>
                  <a:srgbClr val="4260A8"/>
                </a:solidFill>
                <a:latin typeface="Arial"/>
                <a:cs typeface="Arial"/>
              </a:rPr>
              <a:t>   </a:t>
            </a:r>
            <a:r>
              <a:rPr sz="900" spc="-100" dirty="0">
                <a:solidFill>
                  <a:srgbClr val="4260A8"/>
                </a:solidFill>
                <a:latin typeface="Arial"/>
                <a:cs typeface="Arial"/>
              </a:rPr>
              <a:t> </a:t>
            </a:r>
            <a:r>
              <a:rPr sz="800" b="1" spc="45" dirty="0">
                <a:solidFill>
                  <a:srgbClr val="4260A8"/>
                </a:solidFill>
                <a:latin typeface="Times New Roman"/>
                <a:cs typeface="Times New Roman"/>
              </a:rPr>
              <a:t>eH</a:t>
            </a:r>
            <a:r>
              <a:rPr sz="800" b="1" dirty="0">
                <a:solidFill>
                  <a:srgbClr val="4260A8"/>
                </a:solidFill>
                <a:latin typeface="Times New Roman"/>
                <a:cs typeface="Times New Roman"/>
              </a:rPr>
              <a:t>    </a:t>
            </a:r>
            <a:r>
              <a:rPr sz="800" b="1" spc="-10" dirty="0">
                <a:solidFill>
                  <a:srgbClr val="4260A8"/>
                </a:solidFill>
                <a:latin typeface="Times New Roman"/>
                <a:cs typeface="Times New Roman"/>
              </a:rPr>
              <a:t> </a:t>
            </a:r>
            <a:r>
              <a:rPr sz="900" spc="60" dirty="0">
                <a:solidFill>
                  <a:srgbClr val="4260A8"/>
                </a:solidFill>
                <a:latin typeface="Arial"/>
                <a:cs typeface="Arial"/>
              </a:rPr>
              <a:t>More</a:t>
            </a:r>
            <a:endParaRPr sz="9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273043" y="5977641"/>
            <a:ext cx="575310" cy="3276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70" dirty="0">
                <a:solidFill>
                  <a:srgbClr val="46464B"/>
                </a:solidFill>
                <a:latin typeface="Times New Roman"/>
                <a:cs typeface="Times New Roman"/>
              </a:rPr>
              <a:t>6</a:t>
            </a:r>
            <a:endParaRPr sz="1200">
              <a:latin typeface="Times New Roman"/>
              <a:cs typeface="Times New Roman"/>
            </a:endParaRPr>
          </a:p>
          <a:p>
            <a:pPr marL="16510">
              <a:lnSpc>
                <a:spcPct val="100000"/>
              </a:lnSpc>
              <a:spcBef>
                <a:spcPts val="5"/>
              </a:spcBef>
            </a:pPr>
            <a:r>
              <a:rPr sz="850" spc="-50" dirty="0">
                <a:solidFill>
                  <a:srgbClr val="A3A3A7"/>
                </a:solidFill>
                <a:latin typeface="Arial"/>
                <a:cs typeface="Arial"/>
              </a:rPr>
              <a:t>RE1WEETS</a:t>
            </a:r>
            <a:endParaRPr sz="8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072663" y="5977641"/>
            <a:ext cx="579120" cy="3276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40" dirty="0">
                <a:solidFill>
                  <a:srgbClr val="46464B"/>
                </a:solidFill>
                <a:latin typeface="Times New Roman"/>
                <a:cs typeface="Times New Roman"/>
              </a:rPr>
              <a:t>21</a:t>
            </a:r>
            <a:endParaRPr sz="1200">
              <a:latin typeface="Times New Roman"/>
              <a:cs typeface="Times New Roman"/>
            </a:endParaRPr>
          </a:p>
          <a:p>
            <a:pPr marL="15875">
              <a:lnSpc>
                <a:spcPct val="100000"/>
              </a:lnSpc>
              <a:spcBef>
                <a:spcPts val="5"/>
              </a:spcBef>
            </a:pPr>
            <a:r>
              <a:rPr sz="850" spc="-55" dirty="0">
                <a:solidFill>
                  <a:srgbClr val="A3A3A7"/>
                </a:solidFill>
                <a:latin typeface="Arial"/>
                <a:cs typeface="Arial"/>
              </a:rPr>
              <a:t>FAVORITES</a:t>
            </a:r>
            <a:endParaRPr sz="8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762447" y="5922773"/>
            <a:ext cx="238760" cy="445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-95" dirty="0">
                <a:solidFill>
                  <a:srgbClr val="46464B"/>
                </a:solidFill>
                <a:latin typeface="Times New Roman"/>
                <a:cs typeface="Times New Roman"/>
              </a:rPr>
              <a:t>II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274796" y="6545498"/>
            <a:ext cx="1076960" cy="151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30" dirty="0">
                <a:solidFill>
                  <a:srgbClr val="A3A3A7"/>
                </a:solidFill>
                <a:latin typeface="Arial"/>
                <a:cs typeface="Arial"/>
              </a:rPr>
              <a:t>3:12</a:t>
            </a:r>
            <a:r>
              <a:rPr sz="900" spc="-75" dirty="0">
                <a:solidFill>
                  <a:srgbClr val="A3A3A7"/>
                </a:solidFill>
                <a:latin typeface="Arial"/>
                <a:cs typeface="Arial"/>
              </a:rPr>
              <a:t> </a:t>
            </a:r>
            <a:r>
              <a:rPr sz="900" spc="45" dirty="0">
                <a:solidFill>
                  <a:srgbClr val="A3A3A7"/>
                </a:solidFill>
                <a:latin typeface="Arial"/>
                <a:cs typeface="Arial"/>
              </a:rPr>
              <a:t>PM</a:t>
            </a:r>
            <a:r>
              <a:rPr sz="900" spc="35" dirty="0">
                <a:solidFill>
                  <a:srgbClr val="A3A3A7"/>
                </a:solidFill>
                <a:latin typeface="Arial"/>
                <a:cs typeface="Arial"/>
              </a:rPr>
              <a:t> </a:t>
            </a:r>
            <a:r>
              <a:rPr sz="900" spc="20" dirty="0">
                <a:solidFill>
                  <a:srgbClr val="A3A3A7"/>
                </a:solidFill>
                <a:latin typeface="Arial"/>
                <a:cs typeface="Arial"/>
              </a:rPr>
              <a:t>-</a:t>
            </a:r>
            <a:r>
              <a:rPr sz="900" dirty="0">
                <a:solidFill>
                  <a:srgbClr val="A3A3A7"/>
                </a:solidFill>
                <a:latin typeface="Arial"/>
                <a:cs typeface="Arial"/>
              </a:rPr>
              <a:t> </a:t>
            </a:r>
            <a:r>
              <a:rPr sz="900" spc="50" dirty="0">
                <a:solidFill>
                  <a:srgbClr val="A3A3A7"/>
                </a:solidFill>
                <a:latin typeface="Arial"/>
                <a:cs typeface="Arial"/>
              </a:rPr>
              <a:t>23</a:t>
            </a:r>
            <a:r>
              <a:rPr sz="900" spc="-80" dirty="0">
                <a:solidFill>
                  <a:srgbClr val="A3A3A7"/>
                </a:solidFill>
                <a:latin typeface="Arial"/>
                <a:cs typeface="Arial"/>
              </a:rPr>
              <a:t> </a:t>
            </a:r>
            <a:r>
              <a:rPr sz="900" spc="35" dirty="0">
                <a:solidFill>
                  <a:srgbClr val="A3A3A7"/>
                </a:solidFill>
                <a:latin typeface="Arial"/>
                <a:cs typeface="Arial"/>
              </a:rPr>
              <a:t>Jul</a:t>
            </a:r>
            <a:r>
              <a:rPr sz="900" spc="-65" dirty="0">
                <a:solidFill>
                  <a:srgbClr val="A3A3A7"/>
                </a:solidFill>
                <a:latin typeface="Arial"/>
                <a:cs typeface="Arial"/>
              </a:rPr>
              <a:t> </a:t>
            </a:r>
            <a:r>
              <a:rPr sz="900" spc="50" dirty="0">
                <a:solidFill>
                  <a:srgbClr val="A3A3A7"/>
                </a:solidFill>
                <a:latin typeface="Arial"/>
                <a:cs typeface="Arial"/>
              </a:rPr>
              <a:t>08</a:t>
            </a:r>
            <a:endParaRPr sz="900">
              <a:latin typeface="Arial"/>
              <a:cs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" y="0"/>
            <a:ext cx="15123458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90168" y="336798"/>
            <a:ext cx="5539740" cy="1196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4560"/>
              </a:lnSpc>
            </a:pPr>
            <a:r>
              <a:rPr sz="4000" spc="-55" dirty="0">
                <a:solidFill>
                  <a:srgbClr val="231F20"/>
                </a:solidFill>
                <a:latin typeface="Futura PT Book"/>
                <a:cs typeface="Futura PT Book"/>
              </a:rPr>
              <a:t>EAST </a:t>
            </a:r>
            <a:r>
              <a:rPr sz="4000" spc="-25" dirty="0">
                <a:solidFill>
                  <a:srgbClr val="231F20"/>
                </a:solidFill>
                <a:latin typeface="Futura PT Book"/>
                <a:cs typeface="Futura PT Book"/>
              </a:rPr>
              <a:t>LONDON </a:t>
            </a:r>
            <a:r>
              <a:rPr sz="4000" dirty="0">
                <a:solidFill>
                  <a:srgbClr val="231F20"/>
                </a:solidFill>
                <a:latin typeface="Futura PT Book"/>
                <a:cs typeface="Futura PT Book"/>
              </a:rPr>
              <a:t>TECH</a:t>
            </a:r>
            <a:r>
              <a:rPr sz="4000" spc="-5" dirty="0">
                <a:solidFill>
                  <a:srgbClr val="231F20"/>
                </a:solidFill>
                <a:latin typeface="Futura PT Book"/>
                <a:cs typeface="Futura PT Book"/>
              </a:rPr>
              <a:t> </a:t>
            </a:r>
            <a:r>
              <a:rPr sz="4000" spc="20" dirty="0">
                <a:solidFill>
                  <a:srgbClr val="231F20"/>
                </a:solidFill>
                <a:latin typeface="Futura PT Book"/>
                <a:cs typeface="Futura PT Book"/>
              </a:rPr>
              <a:t>CITY</a:t>
            </a:r>
            <a:endParaRPr sz="4000">
              <a:latin typeface="Futura PT Book"/>
              <a:cs typeface="Futura PT Book"/>
            </a:endParaRPr>
          </a:p>
          <a:p>
            <a:pPr algn="ctr">
              <a:lnSpc>
                <a:spcPts val="4560"/>
              </a:lnSpc>
            </a:pPr>
            <a:r>
              <a:rPr sz="4000" dirty="0">
                <a:solidFill>
                  <a:srgbClr val="231F20"/>
                </a:solidFill>
                <a:latin typeface="Futura PT Book"/>
                <a:cs typeface="Futura PT Book"/>
              </a:rPr>
              <a:t>(Silicon</a:t>
            </a:r>
            <a:r>
              <a:rPr sz="4000" spc="-90" dirty="0">
                <a:solidFill>
                  <a:srgbClr val="231F20"/>
                </a:solidFill>
                <a:latin typeface="Futura PT Book"/>
                <a:cs typeface="Futura PT Book"/>
              </a:rPr>
              <a:t> </a:t>
            </a:r>
            <a:r>
              <a:rPr sz="4000" spc="-5" dirty="0">
                <a:solidFill>
                  <a:srgbClr val="231F20"/>
                </a:solidFill>
                <a:latin typeface="Futura PT Book"/>
                <a:cs typeface="Futura PT Book"/>
              </a:rPr>
              <a:t>Roundabout)</a:t>
            </a:r>
            <a:endParaRPr sz="4000">
              <a:latin typeface="Futura PT Book"/>
              <a:cs typeface="Futura PT Boo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3070095" y="10358564"/>
            <a:ext cx="563380" cy="211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712291" y="10402455"/>
            <a:ext cx="914954" cy="1312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307852" y="10402455"/>
            <a:ext cx="1762238" cy="1234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016005" y="10329468"/>
            <a:ext cx="249669" cy="2475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2520002"/>
            <a:ext cx="15119985" cy="73986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" y="0"/>
            <a:ext cx="15123458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49999" y="2745003"/>
            <a:ext cx="7819992" cy="5201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015247" y="336798"/>
            <a:ext cx="5090160" cy="1196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4560"/>
              </a:lnSpc>
            </a:pPr>
            <a:r>
              <a:rPr sz="4000" dirty="0">
                <a:solidFill>
                  <a:srgbClr val="231F20"/>
                </a:solidFill>
                <a:latin typeface="Futura PT Book"/>
                <a:cs typeface="Futura PT Book"/>
              </a:rPr>
              <a:t>MESH,</a:t>
            </a:r>
            <a:r>
              <a:rPr sz="4000" spc="-100" dirty="0">
                <a:solidFill>
                  <a:srgbClr val="231F20"/>
                </a:solidFill>
                <a:latin typeface="Futura PT Book"/>
                <a:cs typeface="Futura PT Book"/>
              </a:rPr>
              <a:t> </a:t>
            </a:r>
            <a:r>
              <a:rPr sz="4000" spc="-35" dirty="0">
                <a:solidFill>
                  <a:srgbClr val="231F20"/>
                </a:solidFill>
                <a:latin typeface="Futura PT Book"/>
                <a:cs typeface="Futura PT Book"/>
              </a:rPr>
              <a:t>OSLO</a:t>
            </a:r>
            <a:endParaRPr sz="4000">
              <a:latin typeface="Futura PT Book"/>
              <a:cs typeface="Futura PT Book"/>
            </a:endParaRPr>
          </a:p>
          <a:p>
            <a:pPr algn="ctr">
              <a:lnSpc>
                <a:spcPts val="4560"/>
              </a:lnSpc>
            </a:pPr>
            <a:r>
              <a:rPr sz="4000" dirty="0">
                <a:solidFill>
                  <a:srgbClr val="231F20"/>
                </a:solidFill>
                <a:latin typeface="Futura PT Book"/>
                <a:cs typeface="Futura PT Book"/>
              </a:rPr>
              <a:t>startup-relatert</a:t>
            </a:r>
            <a:r>
              <a:rPr sz="4000" spc="-50" dirty="0">
                <a:solidFill>
                  <a:srgbClr val="231F20"/>
                </a:solidFill>
                <a:latin typeface="Futura PT Book"/>
                <a:cs typeface="Futura PT Book"/>
              </a:rPr>
              <a:t> </a:t>
            </a:r>
            <a:r>
              <a:rPr sz="4000" dirty="0">
                <a:solidFill>
                  <a:srgbClr val="231F20"/>
                </a:solidFill>
                <a:latin typeface="Futura PT Book"/>
                <a:cs typeface="Futura PT Book"/>
              </a:rPr>
              <a:t>coworking</a:t>
            </a:r>
            <a:endParaRPr sz="4000">
              <a:latin typeface="Futura PT Book"/>
              <a:cs typeface="Futura PT Boo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070095" y="10358564"/>
            <a:ext cx="563380" cy="2111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712291" y="10402455"/>
            <a:ext cx="914954" cy="1312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307852" y="10402455"/>
            <a:ext cx="1762238" cy="12340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016005" y="10329468"/>
            <a:ext cx="249669" cy="2475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" y="0"/>
            <a:ext cx="15123458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30115" y="4542576"/>
            <a:ext cx="727075" cy="433705"/>
          </a:xfrm>
          <a:custGeom>
            <a:avLst/>
            <a:gdLst/>
            <a:ahLst/>
            <a:cxnLst/>
            <a:rect l="l" t="t" r="r" b="b"/>
            <a:pathLst>
              <a:path w="727075" h="433704">
                <a:moveTo>
                  <a:pt x="723265" y="0"/>
                </a:moveTo>
                <a:lnTo>
                  <a:pt x="2743" y="38"/>
                </a:lnTo>
                <a:lnTo>
                  <a:pt x="38" y="2844"/>
                </a:lnTo>
                <a:lnTo>
                  <a:pt x="0" y="43205"/>
                </a:lnTo>
                <a:lnTo>
                  <a:pt x="3251" y="46609"/>
                </a:lnTo>
                <a:lnTo>
                  <a:pt x="12395" y="46748"/>
                </a:lnTo>
                <a:lnTo>
                  <a:pt x="37109" y="46761"/>
                </a:lnTo>
                <a:lnTo>
                  <a:pt x="37261" y="49593"/>
                </a:lnTo>
                <a:lnTo>
                  <a:pt x="37452" y="51358"/>
                </a:lnTo>
                <a:lnTo>
                  <a:pt x="37514" y="420192"/>
                </a:lnTo>
                <a:lnTo>
                  <a:pt x="37620" y="430403"/>
                </a:lnTo>
                <a:lnTo>
                  <a:pt x="40614" y="433311"/>
                </a:lnTo>
                <a:lnTo>
                  <a:pt x="66433" y="433463"/>
                </a:lnTo>
                <a:lnTo>
                  <a:pt x="80403" y="433197"/>
                </a:lnTo>
                <a:lnTo>
                  <a:pt x="83946" y="429628"/>
                </a:lnTo>
                <a:lnTo>
                  <a:pt x="84823" y="420192"/>
                </a:lnTo>
                <a:lnTo>
                  <a:pt x="84671" y="52920"/>
                </a:lnTo>
                <a:lnTo>
                  <a:pt x="84951" y="49593"/>
                </a:lnTo>
                <a:lnTo>
                  <a:pt x="85064" y="47193"/>
                </a:lnTo>
                <a:lnTo>
                  <a:pt x="689281" y="47193"/>
                </a:lnTo>
                <a:lnTo>
                  <a:pt x="689305" y="46761"/>
                </a:lnTo>
                <a:lnTo>
                  <a:pt x="710351" y="46761"/>
                </a:lnTo>
                <a:lnTo>
                  <a:pt x="722922" y="46659"/>
                </a:lnTo>
                <a:lnTo>
                  <a:pt x="726287" y="43395"/>
                </a:lnTo>
                <a:lnTo>
                  <a:pt x="726465" y="19761"/>
                </a:lnTo>
                <a:lnTo>
                  <a:pt x="726287" y="3035"/>
                </a:lnTo>
                <a:lnTo>
                  <a:pt x="723265" y="0"/>
                </a:lnTo>
                <a:close/>
              </a:path>
              <a:path w="727075" h="433704">
                <a:moveTo>
                  <a:pt x="689281" y="47193"/>
                </a:moveTo>
                <a:lnTo>
                  <a:pt x="398906" y="47193"/>
                </a:lnTo>
                <a:lnTo>
                  <a:pt x="399086" y="50165"/>
                </a:lnTo>
                <a:lnTo>
                  <a:pt x="399265" y="52044"/>
                </a:lnTo>
                <a:lnTo>
                  <a:pt x="399338" y="430403"/>
                </a:lnTo>
                <a:lnTo>
                  <a:pt x="402488" y="433362"/>
                </a:lnTo>
                <a:lnTo>
                  <a:pt x="444398" y="433374"/>
                </a:lnTo>
                <a:lnTo>
                  <a:pt x="446481" y="431253"/>
                </a:lnTo>
                <a:lnTo>
                  <a:pt x="446597" y="52590"/>
                </a:lnTo>
                <a:lnTo>
                  <a:pt x="446824" y="49593"/>
                </a:lnTo>
                <a:lnTo>
                  <a:pt x="446925" y="47371"/>
                </a:lnTo>
                <a:lnTo>
                  <a:pt x="689272" y="47371"/>
                </a:lnTo>
                <a:lnTo>
                  <a:pt x="689281" y="47193"/>
                </a:lnTo>
                <a:close/>
              </a:path>
              <a:path w="727075" h="433704">
                <a:moveTo>
                  <a:pt x="689272" y="47371"/>
                </a:moveTo>
                <a:lnTo>
                  <a:pt x="641692" y="47371"/>
                </a:lnTo>
                <a:lnTo>
                  <a:pt x="641692" y="430085"/>
                </a:lnTo>
                <a:lnTo>
                  <a:pt x="644982" y="433311"/>
                </a:lnTo>
                <a:lnTo>
                  <a:pt x="686600" y="433349"/>
                </a:lnTo>
                <a:lnTo>
                  <a:pt x="688886" y="431114"/>
                </a:lnTo>
                <a:lnTo>
                  <a:pt x="688990" y="51358"/>
                </a:lnTo>
                <a:lnTo>
                  <a:pt x="689151" y="49593"/>
                </a:lnTo>
                <a:lnTo>
                  <a:pt x="689272" y="47371"/>
                </a:lnTo>
                <a:close/>
              </a:path>
              <a:path w="727075" h="433704">
                <a:moveTo>
                  <a:pt x="710351" y="46761"/>
                </a:moveTo>
                <a:lnTo>
                  <a:pt x="689305" y="46761"/>
                </a:lnTo>
                <a:lnTo>
                  <a:pt x="705637" y="46799"/>
                </a:lnTo>
                <a:lnTo>
                  <a:pt x="710351" y="4676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98076" y="4834763"/>
            <a:ext cx="151765" cy="140970"/>
          </a:xfrm>
          <a:custGeom>
            <a:avLst/>
            <a:gdLst/>
            <a:ahLst/>
            <a:cxnLst/>
            <a:rect l="l" t="t" r="r" b="b"/>
            <a:pathLst>
              <a:path w="151764" h="140970">
                <a:moveTo>
                  <a:pt x="0" y="140970"/>
                </a:moveTo>
                <a:lnTo>
                  <a:pt x="151244" y="140970"/>
                </a:lnTo>
                <a:lnTo>
                  <a:pt x="151244" y="0"/>
                </a:lnTo>
                <a:lnTo>
                  <a:pt x="0" y="0"/>
                </a:lnTo>
                <a:lnTo>
                  <a:pt x="0" y="14097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08928" y="4723003"/>
            <a:ext cx="0" cy="111760"/>
          </a:xfrm>
          <a:custGeom>
            <a:avLst/>
            <a:gdLst/>
            <a:ahLst/>
            <a:cxnLst/>
            <a:rect l="l" t="t" r="r" b="b"/>
            <a:pathLst>
              <a:path h="111760">
                <a:moveTo>
                  <a:pt x="0" y="0"/>
                </a:moveTo>
                <a:lnTo>
                  <a:pt x="0" y="111759"/>
                </a:lnTo>
              </a:path>
            </a:pathLst>
          </a:custGeom>
          <a:ln w="2170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998076" y="4609973"/>
            <a:ext cx="151765" cy="113030"/>
          </a:xfrm>
          <a:custGeom>
            <a:avLst/>
            <a:gdLst/>
            <a:ahLst/>
            <a:cxnLst/>
            <a:rect l="l" t="t" r="r" b="b"/>
            <a:pathLst>
              <a:path w="151764" h="113029">
                <a:moveTo>
                  <a:pt x="0" y="113030"/>
                </a:moveTo>
                <a:lnTo>
                  <a:pt x="151244" y="113030"/>
                </a:lnTo>
                <a:lnTo>
                  <a:pt x="151244" y="0"/>
                </a:lnTo>
                <a:lnTo>
                  <a:pt x="0" y="0"/>
                </a:lnTo>
                <a:lnTo>
                  <a:pt x="0" y="11303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40468" y="4723257"/>
            <a:ext cx="109220" cy="112395"/>
          </a:xfrm>
          <a:custGeom>
            <a:avLst/>
            <a:gdLst/>
            <a:ahLst/>
            <a:cxnLst/>
            <a:rect l="l" t="t" r="r" b="b"/>
            <a:pathLst>
              <a:path w="109219" h="112395">
                <a:moveTo>
                  <a:pt x="108851" y="0"/>
                </a:moveTo>
                <a:lnTo>
                  <a:pt x="0" y="0"/>
                </a:lnTo>
                <a:lnTo>
                  <a:pt x="0" y="111798"/>
                </a:lnTo>
                <a:lnTo>
                  <a:pt x="108851" y="111798"/>
                </a:lnTo>
                <a:lnTo>
                  <a:pt x="10885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2732" y="4296167"/>
            <a:ext cx="320675" cy="224154"/>
          </a:xfrm>
          <a:custGeom>
            <a:avLst/>
            <a:gdLst/>
            <a:ahLst/>
            <a:cxnLst/>
            <a:rect l="l" t="t" r="r" b="b"/>
            <a:pathLst>
              <a:path w="320675" h="224154">
                <a:moveTo>
                  <a:pt x="303288" y="0"/>
                </a:moveTo>
                <a:lnTo>
                  <a:pt x="17056" y="0"/>
                </a:lnTo>
                <a:lnTo>
                  <a:pt x="15252" y="1790"/>
                </a:lnTo>
                <a:lnTo>
                  <a:pt x="15240" y="177812"/>
                </a:lnTo>
                <a:lnTo>
                  <a:pt x="1600" y="179260"/>
                </a:lnTo>
                <a:lnTo>
                  <a:pt x="0" y="181038"/>
                </a:lnTo>
                <a:lnTo>
                  <a:pt x="38" y="222364"/>
                </a:lnTo>
                <a:lnTo>
                  <a:pt x="1727" y="224040"/>
                </a:lnTo>
                <a:lnTo>
                  <a:pt x="317461" y="224104"/>
                </a:lnTo>
                <a:lnTo>
                  <a:pt x="320078" y="221361"/>
                </a:lnTo>
                <a:lnTo>
                  <a:pt x="319976" y="180517"/>
                </a:lnTo>
                <a:lnTo>
                  <a:pt x="319328" y="179717"/>
                </a:lnTo>
                <a:lnTo>
                  <a:pt x="305663" y="177596"/>
                </a:lnTo>
                <a:lnTo>
                  <a:pt x="305536" y="175691"/>
                </a:lnTo>
                <a:lnTo>
                  <a:pt x="305320" y="173685"/>
                </a:lnTo>
                <a:lnTo>
                  <a:pt x="305321" y="172034"/>
                </a:lnTo>
                <a:lnTo>
                  <a:pt x="43053" y="172034"/>
                </a:lnTo>
                <a:lnTo>
                  <a:pt x="40589" y="169570"/>
                </a:lnTo>
                <a:lnTo>
                  <a:pt x="40601" y="27101"/>
                </a:lnTo>
                <a:lnTo>
                  <a:pt x="43192" y="24676"/>
                </a:lnTo>
                <a:lnTo>
                  <a:pt x="305353" y="24663"/>
                </a:lnTo>
                <a:lnTo>
                  <a:pt x="305358" y="2222"/>
                </a:lnTo>
                <a:lnTo>
                  <a:pt x="303288" y="0"/>
                </a:lnTo>
                <a:close/>
              </a:path>
              <a:path w="320675" h="224154">
                <a:moveTo>
                  <a:pt x="305353" y="24663"/>
                </a:moveTo>
                <a:lnTo>
                  <a:pt x="277761" y="24663"/>
                </a:lnTo>
                <a:lnTo>
                  <a:pt x="279476" y="26365"/>
                </a:lnTo>
                <a:lnTo>
                  <a:pt x="279450" y="169799"/>
                </a:lnTo>
                <a:lnTo>
                  <a:pt x="277329" y="172034"/>
                </a:lnTo>
                <a:lnTo>
                  <a:pt x="305321" y="172034"/>
                </a:lnTo>
                <a:lnTo>
                  <a:pt x="305353" y="2466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632836" y="4687443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4">
                <a:moveTo>
                  <a:pt x="0" y="0"/>
                </a:moveTo>
                <a:lnTo>
                  <a:pt x="277126" y="0"/>
                </a:lnTo>
              </a:path>
            </a:pathLst>
          </a:custGeom>
          <a:ln w="381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632836" y="4658233"/>
            <a:ext cx="78740" cy="0"/>
          </a:xfrm>
          <a:custGeom>
            <a:avLst/>
            <a:gdLst/>
            <a:ahLst/>
            <a:cxnLst/>
            <a:rect l="l" t="t" r="r" b="b"/>
            <a:pathLst>
              <a:path w="78739">
                <a:moveTo>
                  <a:pt x="0" y="0"/>
                </a:moveTo>
                <a:lnTo>
                  <a:pt x="78727" y="0"/>
                </a:lnTo>
              </a:path>
            </a:pathLst>
          </a:custGeom>
          <a:ln w="2032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632836" y="4629023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4">
                <a:moveTo>
                  <a:pt x="0" y="0"/>
                </a:moveTo>
                <a:lnTo>
                  <a:pt x="277126" y="0"/>
                </a:lnTo>
              </a:path>
            </a:pathLst>
          </a:custGeom>
          <a:ln w="381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823235" y="4658049"/>
            <a:ext cx="86995" cy="0"/>
          </a:xfrm>
          <a:custGeom>
            <a:avLst/>
            <a:gdLst/>
            <a:ahLst/>
            <a:cxnLst/>
            <a:rect l="l" t="t" r="r" b="b"/>
            <a:pathLst>
              <a:path w="86994">
                <a:moveTo>
                  <a:pt x="0" y="0"/>
                </a:moveTo>
                <a:lnTo>
                  <a:pt x="86728" y="0"/>
                </a:lnTo>
              </a:path>
            </a:pathLst>
          </a:custGeom>
          <a:ln w="2030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653635" y="3428029"/>
            <a:ext cx="513080" cy="299720"/>
          </a:xfrm>
          <a:custGeom>
            <a:avLst/>
            <a:gdLst/>
            <a:ahLst/>
            <a:cxnLst/>
            <a:rect l="l" t="t" r="r" b="b"/>
            <a:pathLst>
              <a:path w="513080" h="299720">
                <a:moveTo>
                  <a:pt x="255665" y="0"/>
                </a:moveTo>
                <a:lnTo>
                  <a:pt x="209654" y="4866"/>
                </a:lnTo>
                <a:lnTo>
                  <a:pt x="163936" y="19189"/>
                </a:lnTo>
                <a:lnTo>
                  <a:pt x="118786" y="42964"/>
                </a:lnTo>
                <a:lnTo>
                  <a:pt x="77251" y="74799"/>
                </a:lnTo>
                <a:lnTo>
                  <a:pt x="44905" y="111299"/>
                </a:lnTo>
                <a:lnTo>
                  <a:pt x="21447" y="152233"/>
                </a:lnTo>
                <a:lnTo>
                  <a:pt x="6578" y="197369"/>
                </a:lnTo>
                <a:lnTo>
                  <a:pt x="0" y="246477"/>
                </a:lnTo>
                <a:lnTo>
                  <a:pt x="1412" y="299326"/>
                </a:lnTo>
                <a:lnTo>
                  <a:pt x="511114" y="299326"/>
                </a:lnTo>
                <a:lnTo>
                  <a:pt x="512090" y="263880"/>
                </a:lnTo>
                <a:lnTo>
                  <a:pt x="34293" y="263880"/>
                </a:lnTo>
                <a:lnTo>
                  <a:pt x="39033" y="216346"/>
                </a:lnTo>
                <a:lnTo>
                  <a:pt x="51428" y="173192"/>
                </a:lnTo>
                <a:lnTo>
                  <a:pt x="71783" y="134654"/>
                </a:lnTo>
                <a:lnTo>
                  <a:pt x="100414" y="100970"/>
                </a:lnTo>
                <a:lnTo>
                  <a:pt x="137671" y="72377"/>
                </a:lnTo>
                <a:lnTo>
                  <a:pt x="184804" y="49045"/>
                </a:lnTo>
                <a:lnTo>
                  <a:pt x="232412" y="37351"/>
                </a:lnTo>
                <a:lnTo>
                  <a:pt x="383342" y="37327"/>
                </a:lnTo>
                <a:lnTo>
                  <a:pt x="347457" y="18656"/>
                </a:lnTo>
                <a:lnTo>
                  <a:pt x="301691" y="4595"/>
                </a:lnTo>
                <a:lnTo>
                  <a:pt x="255665" y="0"/>
                </a:lnTo>
                <a:close/>
              </a:path>
              <a:path w="513080" h="299720">
                <a:moveTo>
                  <a:pt x="383342" y="37327"/>
                </a:moveTo>
                <a:lnTo>
                  <a:pt x="280167" y="37327"/>
                </a:lnTo>
                <a:lnTo>
                  <a:pt x="327766" y="48995"/>
                </a:lnTo>
                <a:lnTo>
                  <a:pt x="374923" y="72390"/>
                </a:lnTo>
                <a:lnTo>
                  <a:pt x="412112" y="100977"/>
                </a:lnTo>
                <a:lnTo>
                  <a:pt x="440788" y="134675"/>
                </a:lnTo>
                <a:lnTo>
                  <a:pt x="461190" y="173230"/>
                </a:lnTo>
                <a:lnTo>
                  <a:pt x="473577" y="216383"/>
                </a:lnTo>
                <a:lnTo>
                  <a:pt x="478221" y="263880"/>
                </a:lnTo>
                <a:lnTo>
                  <a:pt x="512090" y="263880"/>
                </a:lnTo>
                <a:lnTo>
                  <a:pt x="505935" y="196844"/>
                </a:lnTo>
                <a:lnTo>
                  <a:pt x="490905" y="151536"/>
                </a:lnTo>
                <a:lnTo>
                  <a:pt x="467208" y="110499"/>
                </a:lnTo>
                <a:lnTo>
                  <a:pt x="434562" y="73971"/>
                </a:lnTo>
                <a:lnTo>
                  <a:pt x="392687" y="42189"/>
                </a:lnTo>
                <a:lnTo>
                  <a:pt x="383342" y="3732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884422" y="3131582"/>
            <a:ext cx="36195" cy="215900"/>
          </a:xfrm>
          <a:custGeom>
            <a:avLst/>
            <a:gdLst/>
            <a:ahLst/>
            <a:cxnLst/>
            <a:rect l="l" t="t" r="r" b="b"/>
            <a:pathLst>
              <a:path w="36194" h="215900">
                <a:moveTo>
                  <a:pt x="18491" y="0"/>
                </a:moveTo>
                <a:lnTo>
                  <a:pt x="0" y="107848"/>
                </a:lnTo>
                <a:lnTo>
                  <a:pt x="101" y="191490"/>
                </a:lnTo>
                <a:lnTo>
                  <a:pt x="1253" y="202129"/>
                </a:lnTo>
                <a:lnTo>
                  <a:pt x="4670" y="209662"/>
                </a:lnTo>
                <a:lnTo>
                  <a:pt x="10349" y="214116"/>
                </a:lnTo>
                <a:lnTo>
                  <a:pt x="18288" y="215518"/>
                </a:lnTo>
                <a:lnTo>
                  <a:pt x="25928" y="214049"/>
                </a:lnTo>
                <a:lnTo>
                  <a:pt x="31422" y="209764"/>
                </a:lnTo>
                <a:lnTo>
                  <a:pt x="34750" y="202562"/>
                </a:lnTo>
                <a:lnTo>
                  <a:pt x="35890" y="192341"/>
                </a:lnTo>
                <a:lnTo>
                  <a:pt x="35890" y="23634"/>
                </a:lnTo>
                <a:lnTo>
                  <a:pt x="34705" y="13489"/>
                </a:lnTo>
                <a:lnTo>
                  <a:pt x="31319" y="6126"/>
                </a:lnTo>
                <a:lnTo>
                  <a:pt x="25869" y="1608"/>
                </a:lnTo>
                <a:lnTo>
                  <a:pt x="1849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617645" y="3207547"/>
            <a:ext cx="127000" cy="191770"/>
          </a:xfrm>
          <a:custGeom>
            <a:avLst/>
            <a:gdLst/>
            <a:ahLst/>
            <a:cxnLst/>
            <a:rect l="l" t="t" r="r" b="b"/>
            <a:pathLst>
              <a:path w="127000" h="191770">
                <a:moveTo>
                  <a:pt x="15545" y="0"/>
                </a:moveTo>
                <a:lnTo>
                  <a:pt x="8312" y="2302"/>
                </a:lnTo>
                <a:lnTo>
                  <a:pt x="2595" y="7254"/>
                </a:lnTo>
                <a:lnTo>
                  <a:pt x="0" y="13867"/>
                </a:lnTo>
                <a:lnTo>
                  <a:pt x="614" y="21921"/>
                </a:lnTo>
                <a:lnTo>
                  <a:pt x="90811" y="180864"/>
                </a:lnTo>
                <a:lnTo>
                  <a:pt x="105854" y="191641"/>
                </a:lnTo>
                <a:lnTo>
                  <a:pt x="112375" y="190250"/>
                </a:lnTo>
                <a:lnTo>
                  <a:pt x="118052" y="187799"/>
                </a:lnTo>
                <a:lnTo>
                  <a:pt x="121888" y="181131"/>
                </a:lnTo>
                <a:lnTo>
                  <a:pt x="126676" y="176229"/>
                </a:lnTo>
                <a:lnTo>
                  <a:pt x="123285" y="168685"/>
                </a:lnTo>
                <a:lnTo>
                  <a:pt x="121380" y="163300"/>
                </a:lnTo>
                <a:lnTo>
                  <a:pt x="35083" y="13796"/>
                </a:lnTo>
                <a:lnTo>
                  <a:pt x="29121" y="5805"/>
                </a:lnTo>
                <a:lnTo>
                  <a:pt x="22545" y="1186"/>
                </a:lnTo>
                <a:lnTo>
                  <a:pt x="1554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064880" y="3200581"/>
            <a:ext cx="125730" cy="191135"/>
          </a:xfrm>
          <a:custGeom>
            <a:avLst/>
            <a:gdLst/>
            <a:ahLst/>
            <a:cxnLst/>
            <a:rect l="l" t="t" r="r" b="b"/>
            <a:pathLst>
              <a:path w="125730" h="191135">
                <a:moveTo>
                  <a:pt x="111269" y="0"/>
                </a:moveTo>
                <a:lnTo>
                  <a:pt x="101579" y="3340"/>
                </a:lnTo>
                <a:lnTo>
                  <a:pt x="91482" y="6997"/>
                </a:lnTo>
                <a:lnTo>
                  <a:pt x="89793" y="12623"/>
                </a:lnTo>
                <a:lnTo>
                  <a:pt x="6672" y="156591"/>
                </a:lnTo>
                <a:lnTo>
                  <a:pt x="3192" y="161899"/>
                </a:lnTo>
                <a:lnTo>
                  <a:pt x="1020" y="167690"/>
                </a:lnTo>
                <a:lnTo>
                  <a:pt x="0" y="176149"/>
                </a:lnTo>
                <a:lnTo>
                  <a:pt x="3162" y="183495"/>
                </a:lnTo>
                <a:lnTo>
                  <a:pt x="10041" y="188718"/>
                </a:lnTo>
                <a:lnTo>
                  <a:pt x="20172" y="190804"/>
                </a:lnTo>
                <a:lnTo>
                  <a:pt x="22458" y="189280"/>
                </a:lnTo>
                <a:lnTo>
                  <a:pt x="28858" y="187312"/>
                </a:lnTo>
                <a:lnTo>
                  <a:pt x="54619" y="143232"/>
                </a:lnTo>
                <a:lnTo>
                  <a:pt x="77720" y="103314"/>
                </a:lnTo>
                <a:lnTo>
                  <a:pt x="100562" y="63244"/>
                </a:lnTo>
                <a:lnTo>
                  <a:pt x="123054" y="22974"/>
                </a:lnTo>
                <a:lnTo>
                  <a:pt x="125493" y="18542"/>
                </a:lnTo>
                <a:lnTo>
                  <a:pt x="120997" y="5943"/>
                </a:lnTo>
                <a:lnTo>
                  <a:pt x="11126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198163" y="3394294"/>
            <a:ext cx="191770" cy="125095"/>
          </a:xfrm>
          <a:custGeom>
            <a:avLst/>
            <a:gdLst/>
            <a:ahLst/>
            <a:cxnLst/>
            <a:rect l="l" t="t" r="r" b="b"/>
            <a:pathLst>
              <a:path w="191770" h="125095">
                <a:moveTo>
                  <a:pt x="171183" y="0"/>
                </a:moveTo>
                <a:lnTo>
                  <a:pt x="163847" y="2918"/>
                </a:lnTo>
                <a:lnTo>
                  <a:pt x="5372" y="94819"/>
                </a:lnTo>
                <a:lnTo>
                  <a:pt x="2235" y="101258"/>
                </a:lnTo>
                <a:lnTo>
                  <a:pt x="0" y="103925"/>
                </a:lnTo>
                <a:lnTo>
                  <a:pt x="2326" y="115197"/>
                </a:lnTo>
                <a:lnTo>
                  <a:pt x="8521" y="122464"/>
                </a:lnTo>
                <a:lnTo>
                  <a:pt x="17127" y="125106"/>
                </a:lnTo>
                <a:lnTo>
                  <a:pt x="26682" y="122505"/>
                </a:lnTo>
                <a:lnTo>
                  <a:pt x="181495" y="33122"/>
                </a:lnTo>
                <a:lnTo>
                  <a:pt x="187464" y="28471"/>
                </a:lnTo>
                <a:lnTo>
                  <a:pt x="191060" y="22751"/>
                </a:lnTo>
                <a:lnTo>
                  <a:pt x="191705" y="16115"/>
                </a:lnTo>
                <a:lnTo>
                  <a:pt x="188823" y="8713"/>
                </a:lnTo>
                <a:lnTo>
                  <a:pt x="183796" y="2918"/>
                </a:lnTo>
                <a:lnTo>
                  <a:pt x="177865" y="12"/>
                </a:lnTo>
                <a:lnTo>
                  <a:pt x="17118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422931" y="3405456"/>
            <a:ext cx="191770" cy="127000"/>
          </a:xfrm>
          <a:custGeom>
            <a:avLst/>
            <a:gdLst/>
            <a:ahLst/>
            <a:cxnLst/>
            <a:rect l="l" t="t" r="r" b="b"/>
            <a:pathLst>
              <a:path w="191769" h="127000">
                <a:moveTo>
                  <a:pt x="15213" y="0"/>
                </a:moveTo>
                <a:lnTo>
                  <a:pt x="10704" y="4318"/>
                </a:lnTo>
                <a:lnTo>
                  <a:pt x="4037" y="8051"/>
                </a:lnTo>
                <a:lnTo>
                  <a:pt x="1548" y="13639"/>
                </a:lnTo>
                <a:lnTo>
                  <a:pt x="161771" y="122643"/>
                </a:lnTo>
                <a:lnTo>
                  <a:pt x="178014" y="126447"/>
                </a:lnTo>
                <a:lnTo>
                  <a:pt x="184356" y="123579"/>
                </a:lnTo>
                <a:lnTo>
                  <a:pt x="189228" y="117716"/>
                </a:lnTo>
                <a:lnTo>
                  <a:pt x="191582" y="110643"/>
                </a:lnTo>
                <a:lnTo>
                  <a:pt x="190601" y="103905"/>
                </a:lnTo>
                <a:lnTo>
                  <a:pt x="186280" y="97613"/>
                </a:lnTo>
                <a:lnTo>
                  <a:pt x="178611" y="91884"/>
                </a:lnTo>
                <a:lnTo>
                  <a:pt x="26973" y="4419"/>
                </a:lnTo>
                <a:lnTo>
                  <a:pt x="22376" y="3009"/>
                </a:lnTo>
                <a:lnTo>
                  <a:pt x="1521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249481" y="3662183"/>
            <a:ext cx="215900" cy="34925"/>
          </a:xfrm>
          <a:custGeom>
            <a:avLst/>
            <a:gdLst/>
            <a:ahLst/>
            <a:cxnLst/>
            <a:rect l="l" t="t" r="r" b="b"/>
            <a:pathLst>
              <a:path w="215900" h="34925">
                <a:moveTo>
                  <a:pt x="20904" y="0"/>
                </a:moveTo>
                <a:lnTo>
                  <a:pt x="12730" y="904"/>
                </a:lnTo>
                <a:lnTo>
                  <a:pt x="6423" y="3914"/>
                </a:lnTo>
                <a:lnTo>
                  <a:pt x="2130" y="9186"/>
                </a:lnTo>
                <a:lnTo>
                  <a:pt x="0" y="16878"/>
                </a:lnTo>
                <a:lnTo>
                  <a:pt x="917" y="24144"/>
                </a:lnTo>
                <a:lnTo>
                  <a:pt x="5100" y="29792"/>
                </a:lnTo>
                <a:lnTo>
                  <a:pt x="12039" y="33457"/>
                </a:lnTo>
                <a:lnTo>
                  <a:pt x="21221" y="34772"/>
                </a:lnTo>
                <a:lnTo>
                  <a:pt x="194373" y="34772"/>
                </a:lnTo>
                <a:lnTo>
                  <a:pt x="203596" y="33618"/>
                </a:lnTo>
                <a:lnTo>
                  <a:pt x="210324" y="30232"/>
                </a:lnTo>
                <a:lnTo>
                  <a:pt x="214395" y="24741"/>
                </a:lnTo>
                <a:lnTo>
                  <a:pt x="215747" y="17259"/>
                </a:lnTo>
                <a:lnTo>
                  <a:pt x="214346" y="9897"/>
                </a:lnTo>
                <a:lnTo>
                  <a:pt x="210234" y="4545"/>
                </a:lnTo>
                <a:lnTo>
                  <a:pt x="203433" y="1266"/>
                </a:lnTo>
                <a:lnTo>
                  <a:pt x="194156" y="149"/>
                </a:lnTo>
                <a:lnTo>
                  <a:pt x="42897" y="149"/>
                </a:lnTo>
                <a:lnTo>
                  <a:pt x="20904" y="0"/>
                </a:lnTo>
                <a:close/>
              </a:path>
              <a:path w="215900" h="34925">
                <a:moveTo>
                  <a:pt x="108877" y="101"/>
                </a:moveTo>
                <a:lnTo>
                  <a:pt x="42897" y="149"/>
                </a:lnTo>
                <a:lnTo>
                  <a:pt x="194156" y="149"/>
                </a:lnTo>
                <a:lnTo>
                  <a:pt x="193967" y="127"/>
                </a:lnTo>
                <a:lnTo>
                  <a:pt x="108877" y="10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354747" y="3676678"/>
            <a:ext cx="215900" cy="35560"/>
          </a:xfrm>
          <a:custGeom>
            <a:avLst/>
            <a:gdLst/>
            <a:ahLst/>
            <a:cxnLst/>
            <a:rect l="l" t="t" r="r" b="b"/>
            <a:pathLst>
              <a:path w="215900" h="35560">
                <a:moveTo>
                  <a:pt x="195719" y="0"/>
                </a:moveTo>
                <a:lnTo>
                  <a:pt x="22593" y="203"/>
                </a:lnTo>
                <a:lnTo>
                  <a:pt x="0" y="18021"/>
                </a:lnTo>
                <a:lnTo>
                  <a:pt x="2004" y="26489"/>
                </a:lnTo>
                <a:lnTo>
                  <a:pt x="6627" y="31776"/>
                </a:lnTo>
                <a:lnTo>
                  <a:pt x="13382" y="34485"/>
                </a:lnTo>
                <a:lnTo>
                  <a:pt x="21780" y="35217"/>
                </a:lnTo>
                <a:lnTo>
                  <a:pt x="106895" y="35166"/>
                </a:lnTo>
                <a:lnTo>
                  <a:pt x="208889" y="35052"/>
                </a:lnTo>
                <a:lnTo>
                  <a:pt x="215315" y="28625"/>
                </a:lnTo>
                <a:lnTo>
                  <a:pt x="215658" y="8064"/>
                </a:lnTo>
                <a:lnTo>
                  <a:pt x="209372" y="1409"/>
                </a:lnTo>
                <a:lnTo>
                  <a:pt x="19571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25190" y="5685663"/>
            <a:ext cx="304165" cy="570230"/>
          </a:xfrm>
          <a:custGeom>
            <a:avLst/>
            <a:gdLst/>
            <a:ahLst/>
            <a:cxnLst/>
            <a:rect l="l" t="t" r="r" b="b"/>
            <a:pathLst>
              <a:path w="304164" h="570229">
                <a:moveTo>
                  <a:pt x="0" y="570230"/>
                </a:moveTo>
                <a:lnTo>
                  <a:pt x="303860" y="570230"/>
                </a:lnTo>
                <a:lnTo>
                  <a:pt x="303860" y="0"/>
                </a:lnTo>
                <a:lnTo>
                  <a:pt x="0" y="0"/>
                </a:lnTo>
                <a:lnTo>
                  <a:pt x="0" y="57023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044221" y="5620893"/>
            <a:ext cx="0" cy="64769"/>
          </a:xfrm>
          <a:custGeom>
            <a:avLst/>
            <a:gdLst/>
            <a:ahLst/>
            <a:cxnLst/>
            <a:rect l="l" t="t" r="r" b="b"/>
            <a:pathLst>
              <a:path h="64770">
                <a:moveTo>
                  <a:pt x="0" y="0"/>
                </a:moveTo>
                <a:lnTo>
                  <a:pt x="0" y="64769"/>
                </a:lnTo>
              </a:path>
            </a:pathLst>
          </a:custGeom>
          <a:ln w="3806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502509" y="5685663"/>
            <a:ext cx="304165" cy="570230"/>
          </a:xfrm>
          <a:custGeom>
            <a:avLst/>
            <a:gdLst/>
            <a:ahLst/>
            <a:cxnLst/>
            <a:rect l="l" t="t" r="r" b="b"/>
            <a:pathLst>
              <a:path w="304164" h="570229">
                <a:moveTo>
                  <a:pt x="0" y="570230"/>
                </a:moveTo>
                <a:lnTo>
                  <a:pt x="303860" y="570230"/>
                </a:lnTo>
                <a:lnTo>
                  <a:pt x="303860" y="0"/>
                </a:lnTo>
                <a:lnTo>
                  <a:pt x="0" y="0"/>
                </a:lnTo>
                <a:lnTo>
                  <a:pt x="0" y="57023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521692" y="5620893"/>
            <a:ext cx="0" cy="64769"/>
          </a:xfrm>
          <a:custGeom>
            <a:avLst/>
            <a:gdLst/>
            <a:ahLst/>
            <a:cxnLst/>
            <a:rect l="l" t="t" r="r" b="b"/>
            <a:pathLst>
              <a:path h="64770">
                <a:moveTo>
                  <a:pt x="0" y="0"/>
                </a:moveTo>
                <a:lnTo>
                  <a:pt x="0" y="64769"/>
                </a:lnTo>
              </a:path>
            </a:pathLst>
          </a:custGeom>
          <a:ln w="38366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455316" y="5620258"/>
            <a:ext cx="873760" cy="0"/>
          </a:xfrm>
          <a:custGeom>
            <a:avLst/>
            <a:gdLst/>
            <a:ahLst/>
            <a:cxnLst/>
            <a:rect l="l" t="t" r="r" b="b"/>
            <a:pathLst>
              <a:path w="873760">
                <a:moveTo>
                  <a:pt x="0" y="0"/>
                </a:moveTo>
                <a:lnTo>
                  <a:pt x="873734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455316" y="5544693"/>
            <a:ext cx="920750" cy="74930"/>
          </a:xfrm>
          <a:custGeom>
            <a:avLst/>
            <a:gdLst/>
            <a:ahLst/>
            <a:cxnLst/>
            <a:rect l="l" t="t" r="r" b="b"/>
            <a:pathLst>
              <a:path w="920750" h="74929">
                <a:moveTo>
                  <a:pt x="0" y="74929"/>
                </a:moveTo>
                <a:lnTo>
                  <a:pt x="920140" y="74929"/>
                </a:lnTo>
                <a:lnTo>
                  <a:pt x="920140" y="0"/>
                </a:lnTo>
                <a:lnTo>
                  <a:pt x="0" y="0"/>
                </a:lnTo>
                <a:lnTo>
                  <a:pt x="0" y="7492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653874" y="5620893"/>
            <a:ext cx="0" cy="64769"/>
          </a:xfrm>
          <a:custGeom>
            <a:avLst/>
            <a:gdLst/>
            <a:ahLst/>
            <a:cxnLst/>
            <a:rect l="l" t="t" r="r" b="b"/>
            <a:pathLst>
              <a:path h="64770">
                <a:moveTo>
                  <a:pt x="0" y="0"/>
                </a:moveTo>
                <a:lnTo>
                  <a:pt x="0" y="64769"/>
                </a:lnTo>
              </a:path>
            </a:pathLst>
          </a:custGeom>
          <a:ln w="3956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786869" y="5620639"/>
            <a:ext cx="0" cy="65405"/>
          </a:xfrm>
          <a:custGeom>
            <a:avLst/>
            <a:gdLst/>
            <a:ahLst/>
            <a:cxnLst/>
            <a:rect l="l" t="t" r="r" b="b"/>
            <a:pathLst>
              <a:path h="65404">
                <a:moveTo>
                  <a:pt x="0" y="0"/>
                </a:moveTo>
                <a:lnTo>
                  <a:pt x="0" y="65163"/>
                </a:lnTo>
              </a:path>
            </a:pathLst>
          </a:custGeom>
          <a:ln w="3900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176612" y="5620893"/>
            <a:ext cx="0" cy="64769"/>
          </a:xfrm>
          <a:custGeom>
            <a:avLst/>
            <a:gdLst/>
            <a:ahLst/>
            <a:cxnLst/>
            <a:rect l="l" t="t" r="r" b="b"/>
            <a:pathLst>
              <a:path h="64770">
                <a:moveTo>
                  <a:pt x="0" y="0"/>
                </a:moveTo>
                <a:lnTo>
                  <a:pt x="0" y="64769"/>
                </a:lnTo>
              </a:path>
            </a:pathLst>
          </a:custGeom>
          <a:ln w="3926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309575" y="5620563"/>
            <a:ext cx="0" cy="65405"/>
          </a:xfrm>
          <a:custGeom>
            <a:avLst/>
            <a:gdLst/>
            <a:ahLst/>
            <a:cxnLst/>
            <a:rect l="l" t="t" r="r" b="b"/>
            <a:pathLst>
              <a:path h="65404">
                <a:moveTo>
                  <a:pt x="0" y="0"/>
                </a:moveTo>
                <a:lnTo>
                  <a:pt x="0" y="65176"/>
                </a:lnTo>
              </a:path>
            </a:pathLst>
          </a:custGeom>
          <a:ln w="389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572918" y="6898830"/>
            <a:ext cx="676910" cy="784225"/>
          </a:xfrm>
          <a:custGeom>
            <a:avLst/>
            <a:gdLst/>
            <a:ahLst/>
            <a:cxnLst/>
            <a:rect l="l" t="t" r="r" b="b"/>
            <a:pathLst>
              <a:path w="676910" h="784225">
                <a:moveTo>
                  <a:pt x="428653" y="521068"/>
                </a:moveTo>
                <a:lnTo>
                  <a:pt x="393687" y="521068"/>
                </a:lnTo>
                <a:lnTo>
                  <a:pt x="445782" y="784136"/>
                </a:lnTo>
                <a:lnTo>
                  <a:pt x="479323" y="777481"/>
                </a:lnTo>
                <a:lnTo>
                  <a:pt x="428653" y="521068"/>
                </a:lnTo>
                <a:close/>
              </a:path>
              <a:path w="676910" h="784225">
                <a:moveTo>
                  <a:pt x="676528" y="0"/>
                </a:moveTo>
                <a:lnTo>
                  <a:pt x="139" y="0"/>
                </a:lnTo>
                <a:lnTo>
                  <a:pt x="139" y="486194"/>
                </a:lnTo>
                <a:lnTo>
                  <a:pt x="0" y="520915"/>
                </a:lnTo>
                <a:lnTo>
                  <a:pt x="230441" y="520915"/>
                </a:lnTo>
                <a:lnTo>
                  <a:pt x="179844" y="777341"/>
                </a:lnTo>
                <a:lnTo>
                  <a:pt x="213436" y="783691"/>
                </a:lnTo>
                <a:lnTo>
                  <a:pt x="265315" y="521182"/>
                </a:lnTo>
                <a:lnTo>
                  <a:pt x="355396" y="521182"/>
                </a:lnTo>
                <a:lnTo>
                  <a:pt x="428653" y="521068"/>
                </a:lnTo>
                <a:lnTo>
                  <a:pt x="428523" y="520407"/>
                </a:lnTo>
                <a:lnTo>
                  <a:pt x="676401" y="520407"/>
                </a:lnTo>
                <a:lnTo>
                  <a:pt x="676410" y="485292"/>
                </a:lnTo>
                <a:lnTo>
                  <a:pt x="34937" y="485292"/>
                </a:lnTo>
                <a:lnTo>
                  <a:pt x="34937" y="34531"/>
                </a:lnTo>
                <a:lnTo>
                  <a:pt x="676520" y="34531"/>
                </a:lnTo>
                <a:lnTo>
                  <a:pt x="676528" y="0"/>
                </a:lnTo>
                <a:close/>
              </a:path>
              <a:path w="676910" h="784225">
                <a:moveTo>
                  <a:pt x="355396" y="521182"/>
                </a:moveTo>
                <a:lnTo>
                  <a:pt x="320763" y="521182"/>
                </a:lnTo>
                <a:lnTo>
                  <a:pt x="320763" y="713473"/>
                </a:lnTo>
                <a:lnTo>
                  <a:pt x="355396" y="713473"/>
                </a:lnTo>
                <a:lnTo>
                  <a:pt x="355396" y="521182"/>
                </a:lnTo>
                <a:close/>
              </a:path>
              <a:path w="676910" h="784225">
                <a:moveTo>
                  <a:pt x="676520" y="34531"/>
                </a:moveTo>
                <a:lnTo>
                  <a:pt x="642950" y="34531"/>
                </a:lnTo>
                <a:lnTo>
                  <a:pt x="642950" y="485292"/>
                </a:lnTo>
                <a:lnTo>
                  <a:pt x="676410" y="485292"/>
                </a:lnTo>
                <a:lnTo>
                  <a:pt x="676520" y="3453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529814" y="6866287"/>
            <a:ext cx="762635" cy="0"/>
          </a:xfrm>
          <a:custGeom>
            <a:avLst/>
            <a:gdLst/>
            <a:ahLst/>
            <a:cxnLst/>
            <a:rect l="l" t="t" r="r" b="b"/>
            <a:pathLst>
              <a:path w="762635">
                <a:moveTo>
                  <a:pt x="0" y="0"/>
                </a:moveTo>
                <a:lnTo>
                  <a:pt x="762114" y="0"/>
                </a:lnTo>
              </a:path>
            </a:pathLst>
          </a:custGeom>
          <a:ln w="46596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669861" y="7120735"/>
            <a:ext cx="386715" cy="155575"/>
          </a:xfrm>
          <a:custGeom>
            <a:avLst/>
            <a:gdLst/>
            <a:ahLst/>
            <a:cxnLst/>
            <a:rect l="l" t="t" r="r" b="b"/>
            <a:pathLst>
              <a:path w="386714" h="155575">
                <a:moveTo>
                  <a:pt x="0" y="155511"/>
                </a:moveTo>
                <a:lnTo>
                  <a:pt x="161302" y="7086"/>
                </a:lnTo>
                <a:lnTo>
                  <a:pt x="265239" y="108902"/>
                </a:lnTo>
                <a:lnTo>
                  <a:pt x="386334" y="0"/>
                </a:lnTo>
              </a:path>
            </a:pathLst>
          </a:custGeom>
          <a:ln w="55206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983005" y="7041253"/>
            <a:ext cx="161925" cy="157480"/>
          </a:xfrm>
          <a:custGeom>
            <a:avLst/>
            <a:gdLst/>
            <a:ahLst/>
            <a:cxnLst/>
            <a:rect l="l" t="t" r="r" b="b"/>
            <a:pathLst>
              <a:path w="161925" h="157479">
                <a:moveTo>
                  <a:pt x="161556" y="0"/>
                </a:moveTo>
                <a:lnTo>
                  <a:pt x="0" y="34239"/>
                </a:lnTo>
                <a:lnTo>
                  <a:pt x="110451" y="157035"/>
                </a:lnTo>
                <a:lnTo>
                  <a:pt x="16155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823239" y="2531068"/>
            <a:ext cx="2289175" cy="331470"/>
          </a:xfrm>
          <a:custGeom>
            <a:avLst/>
            <a:gdLst/>
            <a:ahLst/>
            <a:cxnLst/>
            <a:rect l="l" t="t" r="r" b="b"/>
            <a:pathLst>
              <a:path w="2289175" h="331469">
                <a:moveTo>
                  <a:pt x="2288751" y="0"/>
                </a:moveTo>
                <a:lnTo>
                  <a:pt x="0" y="0"/>
                </a:lnTo>
                <a:lnTo>
                  <a:pt x="0" y="331228"/>
                </a:lnTo>
              </a:path>
            </a:pathLst>
          </a:custGeom>
          <a:ln w="55206">
            <a:solidFill>
              <a:srgbClr val="A91E2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3610359" y="3272902"/>
            <a:ext cx="1031240" cy="1440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800"/>
              </a:lnSpc>
            </a:pPr>
            <a:r>
              <a:rPr sz="1800" spc="-5" dirty="0">
                <a:solidFill>
                  <a:srgbClr val="231F20"/>
                </a:solidFill>
                <a:latin typeface="Futura PT Book"/>
                <a:cs typeface="Futura PT Book"/>
              </a:rPr>
              <a:t>lyse,</a:t>
            </a:r>
            <a:r>
              <a:rPr sz="1800" spc="-80" dirty="0">
                <a:solidFill>
                  <a:srgbClr val="231F20"/>
                </a:solidFill>
                <a:latin typeface="Futura PT Book"/>
                <a:cs typeface="Futura PT Book"/>
              </a:rPr>
              <a:t> </a:t>
            </a:r>
            <a:r>
              <a:rPr sz="1800" spc="5" dirty="0">
                <a:solidFill>
                  <a:srgbClr val="231F20"/>
                </a:solidFill>
                <a:latin typeface="Futura PT Book"/>
                <a:cs typeface="Futura PT Book"/>
              </a:rPr>
              <a:t>luftige  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lokaler</a:t>
            </a:r>
            <a:endParaRPr sz="1800">
              <a:latin typeface="Futura PT Book"/>
              <a:cs typeface="Futura PT Book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5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30" dirty="0">
                <a:solidFill>
                  <a:srgbClr val="231F20"/>
                </a:solidFill>
                <a:latin typeface="Futura PT Book"/>
                <a:cs typeface="Futura PT Book"/>
              </a:rPr>
              <a:t>k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ontorplass</a:t>
            </a:r>
            <a:endParaRPr sz="1800">
              <a:latin typeface="Futura PT Book"/>
              <a:cs typeface="Futura PT Book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610359" y="5648901"/>
            <a:ext cx="641985" cy="481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800"/>
              </a:lnSpc>
            </a:pP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design  interiør</a:t>
            </a:r>
            <a:endParaRPr sz="1800">
              <a:latin typeface="Futura PT Book"/>
              <a:cs typeface="Futura PT Book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610359" y="6899181"/>
            <a:ext cx="799465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møte</a:t>
            </a:r>
            <a:r>
              <a:rPr sz="1800" spc="-45" dirty="0">
                <a:solidFill>
                  <a:srgbClr val="231F20"/>
                </a:solidFill>
                <a:latin typeface="Futura PT Book"/>
                <a:cs typeface="Futura PT Book"/>
              </a:rPr>
              <a:t>r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om</a:t>
            </a:r>
            <a:endParaRPr sz="1800">
              <a:latin typeface="Futura PT Book"/>
              <a:cs typeface="Futura PT Book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607572" y="1598959"/>
            <a:ext cx="2496185" cy="7905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36880" marR="5080" indent="-424815">
              <a:lnSpc>
                <a:spcPct val="104200"/>
              </a:lnSpc>
            </a:pPr>
            <a:r>
              <a:rPr sz="2400" spc="-45" dirty="0">
                <a:solidFill>
                  <a:srgbClr val="231F20"/>
                </a:solidFill>
                <a:latin typeface="Futura PT Book"/>
                <a:cs typeface="Futura PT Book"/>
              </a:rPr>
              <a:t>HVA </a:t>
            </a:r>
            <a:r>
              <a:rPr sz="2400" dirty="0">
                <a:solidFill>
                  <a:srgbClr val="231F20"/>
                </a:solidFill>
                <a:latin typeface="Futura PT Book"/>
                <a:cs typeface="Futura PT Book"/>
              </a:rPr>
              <a:t>DU</a:t>
            </a:r>
            <a:r>
              <a:rPr sz="2400" spc="-35" dirty="0">
                <a:solidFill>
                  <a:srgbClr val="231F20"/>
                </a:solidFill>
                <a:latin typeface="Futura PT Book"/>
                <a:cs typeface="Futura PT Book"/>
              </a:rPr>
              <a:t> </a:t>
            </a:r>
            <a:r>
              <a:rPr sz="2400" spc="-15" dirty="0">
                <a:solidFill>
                  <a:srgbClr val="231F20"/>
                </a:solidFill>
                <a:latin typeface="Futura PT Book"/>
                <a:cs typeface="Futura PT Book"/>
              </a:rPr>
              <a:t>VANLIGVIS  </a:t>
            </a:r>
            <a:r>
              <a:rPr sz="2400" spc="-20" dirty="0">
                <a:solidFill>
                  <a:srgbClr val="231F20"/>
                </a:solidFill>
                <a:latin typeface="Futura PT Book"/>
                <a:cs typeface="Futura PT Book"/>
              </a:rPr>
              <a:t>BETALER</a:t>
            </a:r>
            <a:r>
              <a:rPr sz="2400" spc="-70" dirty="0">
                <a:solidFill>
                  <a:srgbClr val="231F20"/>
                </a:solidFill>
                <a:latin typeface="Futura PT Book"/>
                <a:cs typeface="Futura PT Book"/>
              </a:rPr>
              <a:t> </a:t>
            </a:r>
            <a:r>
              <a:rPr sz="2400" dirty="0">
                <a:solidFill>
                  <a:srgbClr val="231F20"/>
                </a:solidFill>
                <a:latin typeface="Futura PT Book"/>
                <a:cs typeface="Futura PT Book"/>
              </a:rPr>
              <a:t>FOR</a:t>
            </a:r>
            <a:endParaRPr sz="2400">
              <a:latin typeface="Futura PT Book"/>
              <a:cs typeface="Futura PT Book"/>
            </a:endParaRPr>
          </a:p>
        </p:txBody>
      </p:sp>
      <p:sp>
        <p:nvSpPr>
          <p:cNvPr id="39" name="object 39"/>
          <p:cNvSpPr txBox="1">
            <a:spLocks noGrp="1"/>
          </p:cNvSpPr>
          <p:nvPr>
            <p:ph type="title"/>
          </p:nvPr>
        </p:nvSpPr>
        <p:spPr>
          <a:xfrm>
            <a:off x="5841877" y="336798"/>
            <a:ext cx="3351529" cy="647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5" dirty="0"/>
              <a:t>KONTORPAKKA</a:t>
            </a:r>
          </a:p>
        </p:txBody>
      </p:sp>
      <p:sp>
        <p:nvSpPr>
          <p:cNvPr id="40" name="object 40"/>
          <p:cNvSpPr/>
          <p:nvPr/>
        </p:nvSpPr>
        <p:spPr>
          <a:xfrm>
            <a:off x="13070095" y="10358564"/>
            <a:ext cx="563380" cy="211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3712291" y="10402455"/>
            <a:ext cx="914954" cy="1312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1307852" y="10402455"/>
            <a:ext cx="1762238" cy="1234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1016005" y="10329468"/>
            <a:ext cx="249669" cy="2475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" y="0"/>
            <a:ext cx="15123458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30115" y="4542576"/>
            <a:ext cx="727075" cy="433705"/>
          </a:xfrm>
          <a:custGeom>
            <a:avLst/>
            <a:gdLst/>
            <a:ahLst/>
            <a:cxnLst/>
            <a:rect l="l" t="t" r="r" b="b"/>
            <a:pathLst>
              <a:path w="727075" h="433704">
                <a:moveTo>
                  <a:pt x="723265" y="0"/>
                </a:moveTo>
                <a:lnTo>
                  <a:pt x="2743" y="38"/>
                </a:lnTo>
                <a:lnTo>
                  <a:pt x="38" y="2844"/>
                </a:lnTo>
                <a:lnTo>
                  <a:pt x="0" y="43205"/>
                </a:lnTo>
                <a:lnTo>
                  <a:pt x="3251" y="46609"/>
                </a:lnTo>
                <a:lnTo>
                  <a:pt x="12395" y="46748"/>
                </a:lnTo>
                <a:lnTo>
                  <a:pt x="37109" y="46761"/>
                </a:lnTo>
                <a:lnTo>
                  <a:pt x="37261" y="49593"/>
                </a:lnTo>
                <a:lnTo>
                  <a:pt x="37452" y="51358"/>
                </a:lnTo>
                <a:lnTo>
                  <a:pt x="37514" y="420192"/>
                </a:lnTo>
                <a:lnTo>
                  <a:pt x="37620" y="430403"/>
                </a:lnTo>
                <a:lnTo>
                  <a:pt x="40614" y="433311"/>
                </a:lnTo>
                <a:lnTo>
                  <a:pt x="66433" y="433463"/>
                </a:lnTo>
                <a:lnTo>
                  <a:pt x="80403" y="433197"/>
                </a:lnTo>
                <a:lnTo>
                  <a:pt x="83946" y="429628"/>
                </a:lnTo>
                <a:lnTo>
                  <a:pt x="84823" y="420192"/>
                </a:lnTo>
                <a:lnTo>
                  <a:pt x="84671" y="52920"/>
                </a:lnTo>
                <a:lnTo>
                  <a:pt x="84951" y="49593"/>
                </a:lnTo>
                <a:lnTo>
                  <a:pt x="85064" y="47193"/>
                </a:lnTo>
                <a:lnTo>
                  <a:pt x="689281" y="47193"/>
                </a:lnTo>
                <a:lnTo>
                  <a:pt x="689305" y="46761"/>
                </a:lnTo>
                <a:lnTo>
                  <a:pt x="710351" y="46761"/>
                </a:lnTo>
                <a:lnTo>
                  <a:pt x="722922" y="46659"/>
                </a:lnTo>
                <a:lnTo>
                  <a:pt x="726287" y="43395"/>
                </a:lnTo>
                <a:lnTo>
                  <a:pt x="726465" y="19761"/>
                </a:lnTo>
                <a:lnTo>
                  <a:pt x="726287" y="3035"/>
                </a:lnTo>
                <a:lnTo>
                  <a:pt x="723265" y="0"/>
                </a:lnTo>
                <a:close/>
              </a:path>
              <a:path w="727075" h="433704">
                <a:moveTo>
                  <a:pt x="689281" y="47193"/>
                </a:moveTo>
                <a:lnTo>
                  <a:pt x="398906" y="47193"/>
                </a:lnTo>
                <a:lnTo>
                  <a:pt x="399086" y="50165"/>
                </a:lnTo>
                <a:lnTo>
                  <a:pt x="399265" y="52044"/>
                </a:lnTo>
                <a:lnTo>
                  <a:pt x="399338" y="430403"/>
                </a:lnTo>
                <a:lnTo>
                  <a:pt x="402488" y="433362"/>
                </a:lnTo>
                <a:lnTo>
                  <a:pt x="444398" y="433374"/>
                </a:lnTo>
                <a:lnTo>
                  <a:pt x="446481" y="431253"/>
                </a:lnTo>
                <a:lnTo>
                  <a:pt x="446597" y="52590"/>
                </a:lnTo>
                <a:lnTo>
                  <a:pt x="446824" y="49593"/>
                </a:lnTo>
                <a:lnTo>
                  <a:pt x="446925" y="47371"/>
                </a:lnTo>
                <a:lnTo>
                  <a:pt x="689272" y="47371"/>
                </a:lnTo>
                <a:lnTo>
                  <a:pt x="689281" y="47193"/>
                </a:lnTo>
                <a:close/>
              </a:path>
              <a:path w="727075" h="433704">
                <a:moveTo>
                  <a:pt x="689272" y="47371"/>
                </a:moveTo>
                <a:lnTo>
                  <a:pt x="641692" y="47371"/>
                </a:lnTo>
                <a:lnTo>
                  <a:pt x="641692" y="430085"/>
                </a:lnTo>
                <a:lnTo>
                  <a:pt x="644982" y="433311"/>
                </a:lnTo>
                <a:lnTo>
                  <a:pt x="686600" y="433349"/>
                </a:lnTo>
                <a:lnTo>
                  <a:pt x="688886" y="431114"/>
                </a:lnTo>
                <a:lnTo>
                  <a:pt x="688990" y="51358"/>
                </a:lnTo>
                <a:lnTo>
                  <a:pt x="689151" y="49593"/>
                </a:lnTo>
                <a:lnTo>
                  <a:pt x="689272" y="47371"/>
                </a:lnTo>
                <a:close/>
              </a:path>
              <a:path w="727075" h="433704">
                <a:moveTo>
                  <a:pt x="710351" y="46761"/>
                </a:moveTo>
                <a:lnTo>
                  <a:pt x="689305" y="46761"/>
                </a:lnTo>
                <a:lnTo>
                  <a:pt x="705637" y="46799"/>
                </a:lnTo>
                <a:lnTo>
                  <a:pt x="710351" y="4676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98076" y="4834763"/>
            <a:ext cx="151765" cy="140970"/>
          </a:xfrm>
          <a:custGeom>
            <a:avLst/>
            <a:gdLst/>
            <a:ahLst/>
            <a:cxnLst/>
            <a:rect l="l" t="t" r="r" b="b"/>
            <a:pathLst>
              <a:path w="151764" h="140970">
                <a:moveTo>
                  <a:pt x="0" y="140970"/>
                </a:moveTo>
                <a:lnTo>
                  <a:pt x="151244" y="140970"/>
                </a:lnTo>
                <a:lnTo>
                  <a:pt x="151244" y="0"/>
                </a:lnTo>
                <a:lnTo>
                  <a:pt x="0" y="0"/>
                </a:lnTo>
                <a:lnTo>
                  <a:pt x="0" y="14097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08928" y="4723003"/>
            <a:ext cx="0" cy="111760"/>
          </a:xfrm>
          <a:custGeom>
            <a:avLst/>
            <a:gdLst/>
            <a:ahLst/>
            <a:cxnLst/>
            <a:rect l="l" t="t" r="r" b="b"/>
            <a:pathLst>
              <a:path h="111760">
                <a:moveTo>
                  <a:pt x="0" y="0"/>
                </a:moveTo>
                <a:lnTo>
                  <a:pt x="0" y="111759"/>
                </a:lnTo>
              </a:path>
            </a:pathLst>
          </a:custGeom>
          <a:ln w="2170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998076" y="4609973"/>
            <a:ext cx="151765" cy="113030"/>
          </a:xfrm>
          <a:custGeom>
            <a:avLst/>
            <a:gdLst/>
            <a:ahLst/>
            <a:cxnLst/>
            <a:rect l="l" t="t" r="r" b="b"/>
            <a:pathLst>
              <a:path w="151764" h="113029">
                <a:moveTo>
                  <a:pt x="0" y="113030"/>
                </a:moveTo>
                <a:lnTo>
                  <a:pt x="151244" y="113030"/>
                </a:lnTo>
                <a:lnTo>
                  <a:pt x="151244" y="0"/>
                </a:lnTo>
                <a:lnTo>
                  <a:pt x="0" y="0"/>
                </a:lnTo>
                <a:lnTo>
                  <a:pt x="0" y="11303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40468" y="4723257"/>
            <a:ext cx="109220" cy="112395"/>
          </a:xfrm>
          <a:custGeom>
            <a:avLst/>
            <a:gdLst/>
            <a:ahLst/>
            <a:cxnLst/>
            <a:rect l="l" t="t" r="r" b="b"/>
            <a:pathLst>
              <a:path w="109219" h="112395">
                <a:moveTo>
                  <a:pt x="108851" y="0"/>
                </a:moveTo>
                <a:lnTo>
                  <a:pt x="0" y="0"/>
                </a:lnTo>
                <a:lnTo>
                  <a:pt x="0" y="111798"/>
                </a:lnTo>
                <a:lnTo>
                  <a:pt x="108851" y="111798"/>
                </a:lnTo>
                <a:lnTo>
                  <a:pt x="10885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2732" y="4296167"/>
            <a:ext cx="320675" cy="224154"/>
          </a:xfrm>
          <a:custGeom>
            <a:avLst/>
            <a:gdLst/>
            <a:ahLst/>
            <a:cxnLst/>
            <a:rect l="l" t="t" r="r" b="b"/>
            <a:pathLst>
              <a:path w="320675" h="224154">
                <a:moveTo>
                  <a:pt x="303288" y="0"/>
                </a:moveTo>
                <a:lnTo>
                  <a:pt x="17056" y="0"/>
                </a:lnTo>
                <a:lnTo>
                  <a:pt x="15252" y="1790"/>
                </a:lnTo>
                <a:lnTo>
                  <a:pt x="15240" y="177812"/>
                </a:lnTo>
                <a:lnTo>
                  <a:pt x="1600" y="179260"/>
                </a:lnTo>
                <a:lnTo>
                  <a:pt x="0" y="181038"/>
                </a:lnTo>
                <a:lnTo>
                  <a:pt x="38" y="222364"/>
                </a:lnTo>
                <a:lnTo>
                  <a:pt x="1727" y="224040"/>
                </a:lnTo>
                <a:lnTo>
                  <a:pt x="317461" y="224104"/>
                </a:lnTo>
                <a:lnTo>
                  <a:pt x="320078" y="221361"/>
                </a:lnTo>
                <a:lnTo>
                  <a:pt x="319976" y="180517"/>
                </a:lnTo>
                <a:lnTo>
                  <a:pt x="319328" y="179717"/>
                </a:lnTo>
                <a:lnTo>
                  <a:pt x="305663" y="177596"/>
                </a:lnTo>
                <a:lnTo>
                  <a:pt x="305536" y="175691"/>
                </a:lnTo>
                <a:lnTo>
                  <a:pt x="305320" y="173685"/>
                </a:lnTo>
                <a:lnTo>
                  <a:pt x="305321" y="172034"/>
                </a:lnTo>
                <a:lnTo>
                  <a:pt x="43053" y="172034"/>
                </a:lnTo>
                <a:lnTo>
                  <a:pt x="40589" y="169570"/>
                </a:lnTo>
                <a:lnTo>
                  <a:pt x="40601" y="27101"/>
                </a:lnTo>
                <a:lnTo>
                  <a:pt x="43192" y="24676"/>
                </a:lnTo>
                <a:lnTo>
                  <a:pt x="305353" y="24663"/>
                </a:lnTo>
                <a:lnTo>
                  <a:pt x="305358" y="2222"/>
                </a:lnTo>
                <a:lnTo>
                  <a:pt x="303288" y="0"/>
                </a:lnTo>
                <a:close/>
              </a:path>
              <a:path w="320675" h="224154">
                <a:moveTo>
                  <a:pt x="305353" y="24663"/>
                </a:moveTo>
                <a:lnTo>
                  <a:pt x="277761" y="24663"/>
                </a:lnTo>
                <a:lnTo>
                  <a:pt x="279476" y="26365"/>
                </a:lnTo>
                <a:lnTo>
                  <a:pt x="279450" y="169799"/>
                </a:lnTo>
                <a:lnTo>
                  <a:pt x="277329" y="172034"/>
                </a:lnTo>
                <a:lnTo>
                  <a:pt x="305321" y="172034"/>
                </a:lnTo>
                <a:lnTo>
                  <a:pt x="305353" y="2466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632836" y="4687443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4">
                <a:moveTo>
                  <a:pt x="0" y="0"/>
                </a:moveTo>
                <a:lnTo>
                  <a:pt x="277126" y="0"/>
                </a:lnTo>
              </a:path>
            </a:pathLst>
          </a:custGeom>
          <a:ln w="381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632836" y="4658233"/>
            <a:ext cx="78740" cy="0"/>
          </a:xfrm>
          <a:custGeom>
            <a:avLst/>
            <a:gdLst/>
            <a:ahLst/>
            <a:cxnLst/>
            <a:rect l="l" t="t" r="r" b="b"/>
            <a:pathLst>
              <a:path w="78739">
                <a:moveTo>
                  <a:pt x="0" y="0"/>
                </a:moveTo>
                <a:lnTo>
                  <a:pt x="78727" y="0"/>
                </a:lnTo>
              </a:path>
            </a:pathLst>
          </a:custGeom>
          <a:ln w="2032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632836" y="4629023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4">
                <a:moveTo>
                  <a:pt x="0" y="0"/>
                </a:moveTo>
                <a:lnTo>
                  <a:pt x="277126" y="0"/>
                </a:lnTo>
              </a:path>
            </a:pathLst>
          </a:custGeom>
          <a:ln w="381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823235" y="4658049"/>
            <a:ext cx="86995" cy="0"/>
          </a:xfrm>
          <a:custGeom>
            <a:avLst/>
            <a:gdLst/>
            <a:ahLst/>
            <a:cxnLst/>
            <a:rect l="l" t="t" r="r" b="b"/>
            <a:pathLst>
              <a:path w="86994">
                <a:moveTo>
                  <a:pt x="0" y="0"/>
                </a:moveTo>
                <a:lnTo>
                  <a:pt x="86728" y="0"/>
                </a:lnTo>
              </a:path>
            </a:pathLst>
          </a:custGeom>
          <a:ln w="2030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563777" y="6094234"/>
            <a:ext cx="464820" cy="93980"/>
          </a:xfrm>
          <a:custGeom>
            <a:avLst/>
            <a:gdLst/>
            <a:ahLst/>
            <a:cxnLst/>
            <a:rect l="l" t="t" r="r" b="b"/>
            <a:pathLst>
              <a:path w="464820" h="93979">
                <a:moveTo>
                  <a:pt x="1638" y="0"/>
                </a:moveTo>
                <a:lnTo>
                  <a:pt x="101" y="2362"/>
                </a:lnTo>
                <a:lnTo>
                  <a:pt x="203" y="8991"/>
                </a:lnTo>
                <a:lnTo>
                  <a:pt x="407" y="27721"/>
                </a:lnTo>
                <a:lnTo>
                  <a:pt x="412" y="65191"/>
                </a:lnTo>
                <a:lnTo>
                  <a:pt x="152" y="83921"/>
                </a:lnTo>
                <a:lnTo>
                  <a:pt x="0" y="91630"/>
                </a:lnTo>
                <a:lnTo>
                  <a:pt x="2489" y="93383"/>
                </a:lnTo>
                <a:lnTo>
                  <a:pt x="459105" y="93205"/>
                </a:lnTo>
                <a:lnTo>
                  <a:pt x="461835" y="92913"/>
                </a:lnTo>
                <a:lnTo>
                  <a:pt x="464642" y="92748"/>
                </a:lnTo>
                <a:lnTo>
                  <a:pt x="464642" y="571"/>
                </a:lnTo>
                <a:lnTo>
                  <a:pt x="461467" y="406"/>
                </a:lnTo>
                <a:lnTo>
                  <a:pt x="459155" y="190"/>
                </a:lnTo>
                <a:lnTo>
                  <a:pt x="163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564428" y="5790590"/>
            <a:ext cx="463550" cy="185420"/>
          </a:xfrm>
          <a:custGeom>
            <a:avLst/>
            <a:gdLst/>
            <a:ahLst/>
            <a:cxnLst/>
            <a:rect l="l" t="t" r="r" b="b"/>
            <a:pathLst>
              <a:path w="463550" h="185420">
                <a:moveTo>
                  <a:pt x="0" y="0"/>
                </a:moveTo>
                <a:lnTo>
                  <a:pt x="463499" y="0"/>
                </a:lnTo>
                <a:lnTo>
                  <a:pt x="463499" y="185013"/>
                </a:lnTo>
                <a:lnTo>
                  <a:pt x="0" y="185013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340117" y="5772599"/>
            <a:ext cx="214629" cy="128905"/>
          </a:xfrm>
          <a:custGeom>
            <a:avLst/>
            <a:gdLst/>
            <a:ahLst/>
            <a:cxnLst/>
            <a:rect l="l" t="t" r="r" b="b"/>
            <a:pathLst>
              <a:path w="214629" h="128904">
                <a:moveTo>
                  <a:pt x="11201" y="0"/>
                </a:moveTo>
                <a:lnTo>
                  <a:pt x="0" y="22580"/>
                </a:lnTo>
                <a:lnTo>
                  <a:pt x="214071" y="128892"/>
                </a:lnTo>
                <a:lnTo>
                  <a:pt x="214464" y="100926"/>
                </a:lnTo>
                <a:lnTo>
                  <a:pt x="1120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615711" y="5461542"/>
            <a:ext cx="366395" cy="176530"/>
          </a:xfrm>
          <a:custGeom>
            <a:avLst/>
            <a:gdLst/>
            <a:ahLst/>
            <a:cxnLst/>
            <a:rect l="l" t="t" r="r" b="b"/>
            <a:pathLst>
              <a:path w="366395" h="176529">
                <a:moveTo>
                  <a:pt x="354926" y="0"/>
                </a:moveTo>
                <a:lnTo>
                  <a:pt x="0" y="176276"/>
                </a:lnTo>
                <a:lnTo>
                  <a:pt x="56667" y="176276"/>
                </a:lnTo>
                <a:lnTo>
                  <a:pt x="366128" y="22580"/>
                </a:lnTo>
                <a:lnTo>
                  <a:pt x="35492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340117" y="6033020"/>
            <a:ext cx="214629" cy="128905"/>
          </a:xfrm>
          <a:custGeom>
            <a:avLst/>
            <a:gdLst/>
            <a:ahLst/>
            <a:cxnLst/>
            <a:rect l="l" t="t" r="r" b="b"/>
            <a:pathLst>
              <a:path w="214629" h="128904">
                <a:moveTo>
                  <a:pt x="11201" y="0"/>
                </a:moveTo>
                <a:lnTo>
                  <a:pt x="0" y="22580"/>
                </a:lnTo>
                <a:lnTo>
                  <a:pt x="214071" y="128892"/>
                </a:lnTo>
                <a:lnTo>
                  <a:pt x="214464" y="100926"/>
                </a:lnTo>
                <a:lnTo>
                  <a:pt x="1120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566600" y="5988355"/>
            <a:ext cx="462280" cy="92710"/>
          </a:xfrm>
          <a:custGeom>
            <a:avLst/>
            <a:gdLst/>
            <a:ahLst/>
            <a:cxnLst/>
            <a:rect l="l" t="t" r="r" b="b"/>
            <a:pathLst>
              <a:path w="462279" h="92710">
                <a:moveTo>
                  <a:pt x="0" y="0"/>
                </a:moveTo>
                <a:lnTo>
                  <a:pt x="461733" y="0"/>
                </a:lnTo>
                <a:lnTo>
                  <a:pt x="461733" y="92379"/>
                </a:lnTo>
                <a:lnTo>
                  <a:pt x="0" y="92379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565444" y="5648198"/>
            <a:ext cx="463550" cy="128905"/>
          </a:xfrm>
          <a:custGeom>
            <a:avLst/>
            <a:gdLst/>
            <a:ahLst/>
            <a:cxnLst/>
            <a:rect l="l" t="t" r="r" b="b"/>
            <a:pathLst>
              <a:path w="463550" h="128904">
                <a:moveTo>
                  <a:pt x="0" y="0"/>
                </a:moveTo>
                <a:lnTo>
                  <a:pt x="463499" y="0"/>
                </a:lnTo>
                <a:lnTo>
                  <a:pt x="463499" y="128714"/>
                </a:lnTo>
                <a:lnTo>
                  <a:pt x="0" y="128714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61621" y="5686780"/>
            <a:ext cx="18415" cy="0"/>
          </a:xfrm>
          <a:custGeom>
            <a:avLst/>
            <a:gdLst/>
            <a:ahLst/>
            <a:cxnLst/>
            <a:rect l="l" t="t" r="r" b="b"/>
            <a:pathLst>
              <a:path w="18414">
                <a:moveTo>
                  <a:pt x="0" y="0"/>
                </a:moveTo>
                <a:lnTo>
                  <a:pt x="18364" y="0"/>
                </a:lnTo>
              </a:path>
            </a:pathLst>
          </a:custGeom>
          <a:ln w="1836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933275" y="5686780"/>
            <a:ext cx="18415" cy="0"/>
          </a:xfrm>
          <a:custGeom>
            <a:avLst/>
            <a:gdLst/>
            <a:ahLst/>
            <a:cxnLst/>
            <a:rect l="l" t="t" r="r" b="b"/>
            <a:pathLst>
              <a:path w="18414">
                <a:moveTo>
                  <a:pt x="0" y="0"/>
                </a:moveTo>
                <a:lnTo>
                  <a:pt x="18364" y="0"/>
                </a:lnTo>
              </a:path>
            </a:pathLst>
          </a:custGeom>
          <a:ln w="1836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946155" y="6246013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60" h="60960">
                <a:moveTo>
                  <a:pt x="30416" y="0"/>
                </a:moveTo>
                <a:lnTo>
                  <a:pt x="18570" y="2387"/>
                </a:lnTo>
                <a:lnTo>
                  <a:pt x="8902" y="8901"/>
                </a:lnTo>
                <a:lnTo>
                  <a:pt x="2387" y="18564"/>
                </a:lnTo>
                <a:lnTo>
                  <a:pt x="0" y="30403"/>
                </a:lnTo>
                <a:lnTo>
                  <a:pt x="2387" y="42244"/>
                </a:lnTo>
                <a:lnTo>
                  <a:pt x="8902" y="51912"/>
                </a:lnTo>
                <a:lnTo>
                  <a:pt x="18570" y="58430"/>
                </a:lnTo>
                <a:lnTo>
                  <a:pt x="30416" y="60820"/>
                </a:lnTo>
                <a:lnTo>
                  <a:pt x="42250" y="58430"/>
                </a:lnTo>
                <a:lnTo>
                  <a:pt x="51914" y="51912"/>
                </a:lnTo>
                <a:lnTo>
                  <a:pt x="58430" y="42244"/>
                </a:lnTo>
                <a:lnTo>
                  <a:pt x="60820" y="30403"/>
                </a:lnTo>
                <a:lnTo>
                  <a:pt x="58430" y="18564"/>
                </a:lnTo>
                <a:lnTo>
                  <a:pt x="51914" y="8901"/>
                </a:lnTo>
                <a:lnTo>
                  <a:pt x="42250" y="2387"/>
                </a:lnTo>
                <a:lnTo>
                  <a:pt x="3041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577963" y="6246013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60" h="60960">
                <a:moveTo>
                  <a:pt x="30403" y="0"/>
                </a:moveTo>
                <a:lnTo>
                  <a:pt x="18570" y="2387"/>
                </a:lnTo>
                <a:lnTo>
                  <a:pt x="8905" y="8901"/>
                </a:lnTo>
                <a:lnTo>
                  <a:pt x="2389" y="18564"/>
                </a:lnTo>
                <a:lnTo>
                  <a:pt x="0" y="30403"/>
                </a:lnTo>
                <a:lnTo>
                  <a:pt x="2389" y="42244"/>
                </a:lnTo>
                <a:lnTo>
                  <a:pt x="8905" y="51912"/>
                </a:lnTo>
                <a:lnTo>
                  <a:pt x="18570" y="58430"/>
                </a:lnTo>
                <a:lnTo>
                  <a:pt x="30403" y="60820"/>
                </a:lnTo>
                <a:lnTo>
                  <a:pt x="42239" y="58430"/>
                </a:lnTo>
                <a:lnTo>
                  <a:pt x="51908" y="51912"/>
                </a:lnTo>
                <a:lnTo>
                  <a:pt x="58428" y="42244"/>
                </a:lnTo>
                <a:lnTo>
                  <a:pt x="60820" y="30403"/>
                </a:lnTo>
                <a:lnTo>
                  <a:pt x="58428" y="18564"/>
                </a:lnTo>
                <a:lnTo>
                  <a:pt x="51908" y="8901"/>
                </a:lnTo>
                <a:lnTo>
                  <a:pt x="42239" y="2387"/>
                </a:lnTo>
                <a:lnTo>
                  <a:pt x="3040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568340" y="6219361"/>
            <a:ext cx="460375" cy="0"/>
          </a:xfrm>
          <a:custGeom>
            <a:avLst/>
            <a:gdLst/>
            <a:ahLst/>
            <a:cxnLst/>
            <a:rect l="l" t="t" r="r" b="b"/>
            <a:pathLst>
              <a:path w="460375">
                <a:moveTo>
                  <a:pt x="0" y="0"/>
                </a:moveTo>
                <a:lnTo>
                  <a:pt x="459828" y="0"/>
                </a:lnTo>
              </a:path>
            </a:pathLst>
          </a:custGeom>
          <a:ln w="33743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468920" y="4413378"/>
            <a:ext cx="654685" cy="180975"/>
          </a:xfrm>
          <a:custGeom>
            <a:avLst/>
            <a:gdLst/>
            <a:ahLst/>
            <a:cxnLst/>
            <a:rect l="l" t="t" r="r" b="b"/>
            <a:pathLst>
              <a:path w="654685" h="180975">
                <a:moveTo>
                  <a:pt x="354418" y="0"/>
                </a:moveTo>
                <a:lnTo>
                  <a:pt x="300088" y="0"/>
                </a:lnTo>
                <a:lnTo>
                  <a:pt x="268979" y="4162"/>
                </a:lnTo>
                <a:lnTo>
                  <a:pt x="185983" y="22411"/>
                </a:lnTo>
                <a:lnTo>
                  <a:pt x="136798" y="41241"/>
                </a:lnTo>
                <a:lnTo>
                  <a:pt x="90432" y="65511"/>
                </a:lnTo>
                <a:lnTo>
                  <a:pt x="46855" y="95137"/>
                </a:lnTo>
                <a:lnTo>
                  <a:pt x="6032" y="130035"/>
                </a:lnTo>
                <a:lnTo>
                  <a:pt x="4229" y="131749"/>
                </a:lnTo>
                <a:lnTo>
                  <a:pt x="2019" y="133032"/>
                </a:lnTo>
                <a:lnTo>
                  <a:pt x="0" y="134531"/>
                </a:lnTo>
                <a:lnTo>
                  <a:pt x="0" y="137109"/>
                </a:lnTo>
                <a:lnTo>
                  <a:pt x="45554" y="180441"/>
                </a:lnTo>
                <a:lnTo>
                  <a:pt x="79430" y="149796"/>
                </a:lnTo>
                <a:lnTo>
                  <a:pt x="116245" y="123865"/>
                </a:lnTo>
                <a:lnTo>
                  <a:pt x="155563" y="102627"/>
                </a:lnTo>
                <a:lnTo>
                  <a:pt x="196730" y="86147"/>
                </a:lnTo>
                <a:lnTo>
                  <a:pt x="239420" y="74361"/>
                </a:lnTo>
                <a:lnTo>
                  <a:pt x="283090" y="67289"/>
                </a:lnTo>
                <a:lnTo>
                  <a:pt x="327250" y="64931"/>
                </a:lnTo>
                <a:lnTo>
                  <a:pt x="560948" y="64931"/>
                </a:lnTo>
                <a:lnTo>
                  <a:pt x="524976" y="44507"/>
                </a:lnTo>
                <a:lnTo>
                  <a:pt x="473278" y="23494"/>
                </a:lnTo>
                <a:lnTo>
                  <a:pt x="419227" y="9369"/>
                </a:lnTo>
                <a:lnTo>
                  <a:pt x="362927" y="2070"/>
                </a:lnTo>
                <a:lnTo>
                  <a:pt x="360057" y="1879"/>
                </a:lnTo>
                <a:lnTo>
                  <a:pt x="357251" y="723"/>
                </a:lnTo>
                <a:lnTo>
                  <a:pt x="354418" y="0"/>
                </a:lnTo>
                <a:close/>
              </a:path>
              <a:path w="654685" h="180975">
                <a:moveTo>
                  <a:pt x="560948" y="64931"/>
                </a:moveTo>
                <a:lnTo>
                  <a:pt x="327250" y="64931"/>
                </a:lnTo>
                <a:lnTo>
                  <a:pt x="371409" y="67289"/>
                </a:lnTo>
                <a:lnTo>
                  <a:pt x="415078" y="74361"/>
                </a:lnTo>
                <a:lnTo>
                  <a:pt x="457767" y="86147"/>
                </a:lnTo>
                <a:lnTo>
                  <a:pt x="498986" y="102649"/>
                </a:lnTo>
                <a:lnTo>
                  <a:pt x="538245" y="123865"/>
                </a:lnTo>
                <a:lnTo>
                  <a:pt x="575055" y="149796"/>
                </a:lnTo>
                <a:lnTo>
                  <a:pt x="608926" y="180441"/>
                </a:lnTo>
                <a:lnTo>
                  <a:pt x="654507" y="137109"/>
                </a:lnTo>
                <a:lnTo>
                  <a:pt x="654507" y="134531"/>
                </a:lnTo>
                <a:lnTo>
                  <a:pt x="634671" y="118652"/>
                </a:lnTo>
                <a:lnTo>
                  <a:pt x="614934" y="102627"/>
                </a:lnTo>
                <a:lnTo>
                  <a:pt x="594910" y="87037"/>
                </a:lnTo>
                <a:lnTo>
                  <a:pt x="574217" y="72466"/>
                </a:lnTo>
                <a:lnTo>
                  <a:pt x="560948" y="6493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744780" y="4824602"/>
            <a:ext cx="103505" cy="104139"/>
          </a:xfrm>
          <a:custGeom>
            <a:avLst/>
            <a:gdLst/>
            <a:ahLst/>
            <a:cxnLst/>
            <a:rect l="l" t="t" r="r" b="b"/>
            <a:pathLst>
              <a:path w="103504" h="104139">
                <a:moveTo>
                  <a:pt x="57323" y="0"/>
                </a:moveTo>
                <a:lnTo>
                  <a:pt x="9099" y="21484"/>
                </a:lnTo>
                <a:lnTo>
                  <a:pt x="0" y="55703"/>
                </a:lnTo>
                <a:lnTo>
                  <a:pt x="4375" y="72551"/>
                </a:lnTo>
                <a:lnTo>
                  <a:pt x="14035" y="86985"/>
                </a:lnTo>
                <a:lnTo>
                  <a:pt x="28380" y="97637"/>
                </a:lnTo>
                <a:lnTo>
                  <a:pt x="32901" y="99910"/>
                </a:lnTo>
                <a:lnTo>
                  <a:pt x="37689" y="101625"/>
                </a:lnTo>
                <a:lnTo>
                  <a:pt x="42337" y="103593"/>
                </a:lnTo>
                <a:lnTo>
                  <a:pt x="60447" y="103593"/>
                </a:lnTo>
                <a:lnTo>
                  <a:pt x="63572" y="102400"/>
                </a:lnTo>
                <a:lnTo>
                  <a:pt x="66696" y="101155"/>
                </a:lnTo>
                <a:lnTo>
                  <a:pt x="69833" y="99974"/>
                </a:lnTo>
                <a:lnTo>
                  <a:pt x="85041" y="91065"/>
                </a:lnTo>
                <a:lnTo>
                  <a:pt x="96318" y="77887"/>
                </a:lnTo>
                <a:lnTo>
                  <a:pt x="102719" y="61992"/>
                </a:lnTo>
                <a:lnTo>
                  <a:pt x="103297" y="44932"/>
                </a:lnTo>
                <a:lnTo>
                  <a:pt x="97751" y="27649"/>
                </a:lnTo>
                <a:lnTo>
                  <a:pt x="87535" y="13712"/>
                </a:lnTo>
                <a:lnTo>
                  <a:pt x="73706" y="4152"/>
                </a:lnTo>
                <a:lnTo>
                  <a:pt x="5732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564128" y="4543921"/>
            <a:ext cx="467359" cy="142875"/>
          </a:xfrm>
          <a:custGeom>
            <a:avLst/>
            <a:gdLst/>
            <a:ahLst/>
            <a:cxnLst/>
            <a:rect l="l" t="t" r="r" b="b"/>
            <a:pathLst>
              <a:path w="467360" h="142875">
                <a:moveTo>
                  <a:pt x="427709" y="64044"/>
                </a:moveTo>
                <a:lnTo>
                  <a:pt x="231648" y="64044"/>
                </a:lnTo>
                <a:lnTo>
                  <a:pt x="284706" y="69004"/>
                </a:lnTo>
                <a:lnTo>
                  <a:pt x="333989" y="83894"/>
                </a:lnTo>
                <a:lnTo>
                  <a:pt x="379450" y="108414"/>
                </a:lnTo>
                <a:lnTo>
                  <a:pt x="421043" y="142263"/>
                </a:lnTo>
                <a:lnTo>
                  <a:pt x="423608" y="140092"/>
                </a:lnTo>
                <a:lnTo>
                  <a:pt x="425323" y="138809"/>
                </a:lnTo>
                <a:lnTo>
                  <a:pt x="467296" y="98042"/>
                </a:lnTo>
                <a:lnTo>
                  <a:pt x="427709" y="64044"/>
                </a:lnTo>
                <a:close/>
              </a:path>
              <a:path w="467360" h="142875">
                <a:moveTo>
                  <a:pt x="242429" y="0"/>
                </a:moveTo>
                <a:lnTo>
                  <a:pt x="195555" y="1687"/>
                </a:lnTo>
                <a:lnTo>
                  <a:pt x="150097" y="9622"/>
                </a:lnTo>
                <a:lnTo>
                  <a:pt x="106934" y="23441"/>
                </a:lnTo>
                <a:lnTo>
                  <a:pt x="66945" y="42779"/>
                </a:lnTo>
                <a:lnTo>
                  <a:pt x="31007" y="67273"/>
                </a:lnTo>
                <a:lnTo>
                  <a:pt x="0" y="96556"/>
                </a:lnTo>
                <a:lnTo>
                  <a:pt x="43675" y="141806"/>
                </a:lnTo>
                <a:lnTo>
                  <a:pt x="84801" y="108250"/>
                </a:lnTo>
                <a:lnTo>
                  <a:pt x="129908" y="83932"/>
                </a:lnTo>
                <a:lnTo>
                  <a:pt x="178892" y="69111"/>
                </a:lnTo>
                <a:lnTo>
                  <a:pt x="231648" y="64044"/>
                </a:lnTo>
                <a:lnTo>
                  <a:pt x="427709" y="64044"/>
                </a:lnTo>
                <a:lnTo>
                  <a:pt x="426518" y="63022"/>
                </a:lnTo>
                <a:lnTo>
                  <a:pt x="382764" y="36071"/>
                </a:lnTo>
                <a:lnTo>
                  <a:pt x="336912" y="16827"/>
                </a:lnTo>
                <a:lnTo>
                  <a:pt x="289841" y="4925"/>
                </a:lnTo>
                <a:lnTo>
                  <a:pt x="24242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655891" y="4674769"/>
            <a:ext cx="281305" cy="102235"/>
          </a:xfrm>
          <a:custGeom>
            <a:avLst/>
            <a:gdLst/>
            <a:ahLst/>
            <a:cxnLst/>
            <a:rect l="l" t="t" r="r" b="b"/>
            <a:pathLst>
              <a:path w="281304" h="102235">
                <a:moveTo>
                  <a:pt x="162082" y="0"/>
                </a:moveTo>
                <a:lnTo>
                  <a:pt x="117288" y="68"/>
                </a:lnTo>
                <a:lnTo>
                  <a:pt x="73806" y="9642"/>
                </a:lnTo>
                <a:lnTo>
                  <a:pt x="33942" y="28640"/>
                </a:lnTo>
                <a:lnTo>
                  <a:pt x="0" y="56980"/>
                </a:lnTo>
                <a:lnTo>
                  <a:pt x="43027" y="102154"/>
                </a:lnTo>
                <a:lnTo>
                  <a:pt x="82220" y="76861"/>
                </a:lnTo>
                <a:lnTo>
                  <a:pt x="121266" y="64245"/>
                </a:lnTo>
                <a:lnTo>
                  <a:pt x="274682" y="64241"/>
                </a:lnTo>
                <a:lnTo>
                  <a:pt x="281292" y="57640"/>
                </a:lnTo>
                <a:lnTo>
                  <a:pt x="246388" y="28704"/>
                </a:lnTo>
                <a:lnTo>
                  <a:pt x="205883" y="9518"/>
                </a:lnTo>
                <a:lnTo>
                  <a:pt x="162082" y="0"/>
                </a:lnTo>
                <a:close/>
              </a:path>
              <a:path w="281304" h="102235">
                <a:moveTo>
                  <a:pt x="274682" y="64241"/>
                </a:moveTo>
                <a:lnTo>
                  <a:pt x="160121" y="64241"/>
                </a:lnTo>
                <a:lnTo>
                  <a:pt x="198737" y="76780"/>
                </a:lnTo>
                <a:lnTo>
                  <a:pt x="237070" y="101798"/>
                </a:lnTo>
                <a:lnTo>
                  <a:pt x="274682" y="6424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653635" y="3428029"/>
            <a:ext cx="513080" cy="299720"/>
          </a:xfrm>
          <a:custGeom>
            <a:avLst/>
            <a:gdLst/>
            <a:ahLst/>
            <a:cxnLst/>
            <a:rect l="l" t="t" r="r" b="b"/>
            <a:pathLst>
              <a:path w="513080" h="299720">
                <a:moveTo>
                  <a:pt x="255665" y="0"/>
                </a:moveTo>
                <a:lnTo>
                  <a:pt x="209654" y="4866"/>
                </a:lnTo>
                <a:lnTo>
                  <a:pt x="163936" y="19189"/>
                </a:lnTo>
                <a:lnTo>
                  <a:pt x="118786" y="42964"/>
                </a:lnTo>
                <a:lnTo>
                  <a:pt x="77251" y="74799"/>
                </a:lnTo>
                <a:lnTo>
                  <a:pt x="44905" y="111299"/>
                </a:lnTo>
                <a:lnTo>
                  <a:pt x="21447" y="152233"/>
                </a:lnTo>
                <a:lnTo>
                  <a:pt x="6578" y="197369"/>
                </a:lnTo>
                <a:lnTo>
                  <a:pt x="0" y="246477"/>
                </a:lnTo>
                <a:lnTo>
                  <a:pt x="1412" y="299326"/>
                </a:lnTo>
                <a:lnTo>
                  <a:pt x="511114" y="299326"/>
                </a:lnTo>
                <a:lnTo>
                  <a:pt x="512090" y="263880"/>
                </a:lnTo>
                <a:lnTo>
                  <a:pt x="34293" y="263880"/>
                </a:lnTo>
                <a:lnTo>
                  <a:pt x="39033" y="216346"/>
                </a:lnTo>
                <a:lnTo>
                  <a:pt x="51428" y="173192"/>
                </a:lnTo>
                <a:lnTo>
                  <a:pt x="71783" y="134654"/>
                </a:lnTo>
                <a:lnTo>
                  <a:pt x="100414" y="100970"/>
                </a:lnTo>
                <a:lnTo>
                  <a:pt x="137671" y="72377"/>
                </a:lnTo>
                <a:lnTo>
                  <a:pt x="184804" y="49045"/>
                </a:lnTo>
                <a:lnTo>
                  <a:pt x="232412" y="37351"/>
                </a:lnTo>
                <a:lnTo>
                  <a:pt x="383342" y="37327"/>
                </a:lnTo>
                <a:lnTo>
                  <a:pt x="347457" y="18656"/>
                </a:lnTo>
                <a:lnTo>
                  <a:pt x="301691" y="4595"/>
                </a:lnTo>
                <a:lnTo>
                  <a:pt x="255665" y="0"/>
                </a:lnTo>
                <a:close/>
              </a:path>
              <a:path w="513080" h="299720">
                <a:moveTo>
                  <a:pt x="383342" y="37327"/>
                </a:moveTo>
                <a:lnTo>
                  <a:pt x="280167" y="37327"/>
                </a:lnTo>
                <a:lnTo>
                  <a:pt x="327766" y="48995"/>
                </a:lnTo>
                <a:lnTo>
                  <a:pt x="374923" y="72390"/>
                </a:lnTo>
                <a:lnTo>
                  <a:pt x="412112" y="100977"/>
                </a:lnTo>
                <a:lnTo>
                  <a:pt x="440788" y="134675"/>
                </a:lnTo>
                <a:lnTo>
                  <a:pt x="461190" y="173230"/>
                </a:lnTo>
                <a:lnTo>
                  <a:pt x="473577" y="216383"/>
                </a:lnTo>
                <a:lnTo>
                  <a:pt x="478221" y="263880"/>
                </a:lnTo>
                <a:lnTo>
                  <a:pt x="512090" y="263880"/>
                </a:lnTo>
                <a:lnTo>
                  <a:pt x="505935" y="196844"/>
                </a:lnTo>
                <a:lnTo>
                  <a:pt x="490905" y="151536"/>
                </a:lnTo>
                <a:lnTo>
                  <a:pt x="467208" y="110499"/>
                </a:lnTo>
                <a:lnTo>
                  <a:pt x="434562" y="73971"/>
                </a:lnTo>
                <a:lnTo>
                  <a:pt x="392687" y="42189"/>
                </a:lnTo>
                <a:lnTo>
                  <a:pt x="383342" y="3732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884422" y="3131582"/>
            <a:ext cx="36195" cy="215900"/>
          </a:xfrm>
          <a:custGeom>
            <a:avLst/>
            <a:gdLst/>
            <a:ahLst/>
            <a:cxnLst/>
            <a:rect l="l" t="t" r="r" b="b"/>
            <a:pathLst>
              <a:path w="36194" h="215900">
                <a:moveTo>
                  <a:pt x="18491" y="0"/>
                </a:moveTo>
                <a:lnTo>
                  <a:pt x="0" y="107848"/>
                </a:lnTo>
                <a:lnTo>
                  <a:pt x="101" y="191490"/>
                </a:lnTo>
                <a:lnTo>
                  <a:pt x="1253" y="202129"/>
                </a:lnTo>
                <a:lnTo>
                  <a:pt x="4670" y="209662"/>
                </a:lnTo>
                <a:lnTo>
                  <a:pt x="10349" y="214116"/>
                </a:lnTo>
                <a:lnTo>
                  <a:pt x="18288" y="215518"/>
                </a:lnTo>
                <a:lnTo>
                  <a:pt x="25928" y="214049"/>
                </a:lnTo>
                <a:lnTo>
                  <a:pt x="31422" y="209764"/>
                </a:lnTo>
                <a:lnTo>
                  <a:pt x="34750" y="202562"/>
                </a:lnTo>
                <a:lnTo>
                  <a:pt x="35890" y="192341"/>
                </a:lnTo>
                <a:lnTo>
                  <a:pt x="35890" y="23634"/>
                </a:lnTo>
                <a:lnTo>
                  <a:pt x="34705" y="13489"/>
                </a:lnTo>
                <a:lnTo>
                  <a:pt x="31319" y="6126"/>
                </a:lnTo>
                <a:lnTo>
                  <a:pt x="25869" y="1608"/>
                </a:lnTo>
                <a:lnTo>
                  <a:pt x="1849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617645" y="3207547"/>
            <a:ext cx="127000" cy="191770"/>
          </a:xfrm>
          <a:custGeom>
            <a:avLst/>
            <a:gdLst/>
            <a:ahLst/>
            <a:cxnLst/>
            <a:rect l="l" t="t" r="r" b="b"/>
            <a:pathLst>
              <a:path w="127000" h="191770">
                <a:moveTo>
                  <a:pt x="15545" y="0"/>
                </a:moveTo>
                <a:lnTo>
                  <a:pt x="8312" y="2302"/>
                </a:lnTo>
                <a:lnTo>
                  <a:pt x="2595" y="7254"/>
                </a:lnTo>
                <a:lnTo>
                  <a:pt x="0" y="13867"/>
                </a:lnTo>
                <a:lnTo>
                  <a:pt x="614" y="21921"/>
                </a:lnTo>
                <a:lnTo>
                  <a:pt x="90811" y="180864"/>
                </a:lnTo>
                <a:lnTo>
                  <a:pt x="105854" y="191641"/>
                </a:lnTo>
                <a:lnTo>
                  <a:pt x="112375" y="190250"/>
                </a:lnTo>
                <a:lnTo>
                  <a:pt x="118052" y="187799"/>
                </a:lnTo>
                <a:lnTo>
                  <a:pt x="121888" y="181131"/>
                </a:lnTo>
                <a:lnTo>
                  <a:pt x="126676" y="176229"/>
                </a:lnTo>
                <a:lnTo>
                  <a:pt x="123285" y="168685"/>
                </a:lnTo>
                <a:lnTo>
                  <a:pt x="121380" y="163300"/>
                </a:lnTo>
                <a:lnTo>
                  <a:pt x="35083" y="13796"/>
                </a:lnTo>
                <a:lnTo>
                  <a:pt x="29121" y="5805"/>
                </a:lnTo>
                <a:lnTo>
                  <a:pt x="22545" y="1186"/>
                </a:lnTo>
                <a:lnTo>
                  <a:pt x="1554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064880" y="3200581"/>
            <a:ext cx="125730" cy="191135"/>
          </a:xfrm>
          <a:custGeom>
            <a:avLst/>
            <a:gdLst/>
            <a:ahLst/>
            <a:cxnLst/>
            <a:rect l="l" t="t" r="r" b="b"/>
            <a:pathLst>
              <a:path w="125730" h="191135">
                <a:moveTo>
                  <a:pt x="111269" y="0"/>
                </a:moveTo>
                <a:lnTo>
                  <a:pt x="101579" y="3340"/>
                </a:lnTo>
                <a:lnTo>
                  <a:pt x="91482" y="6997"/>
                </a:lnTo>
                <a:lnTo>
                  <a:pt x="89793" y="12623"/>
                </a:lnTo>
                <a:lnTo>
                  <a:pt x="6672" y="156591"/>
                </a:lnTo>
                <a:lnTo>
                  <a:pt x="3192" y="161899"/>
                </a:lnTo>
                <a:lnTo>
                  <a:pt x="1020" y="167690"/>
                </a:lnTo>
                <a:lnTo>
                  <a:pt x="0" y="176149"/>
                </a:lnTo>
                <a:lnTo>
                  <a:pt x="3162" y="183495"/>
                </a:lnTo>
                <a:lnTo>
                  <a:pt x="10041" y="188718"/>
                </a:lnTo>
                <a:lnTo>
                  <a:pt x="20172" y="190804"/>
                </a:lnTo>
                <a:lnTo>
                  <a:pt x="22458" y="189280"/>
                </a:lnTo>
                <a:lnTo>
                  <a:pt x="28858" y="187312"/>
                </a:lnTo>
                <a:lnTo>
                  <a:pt x="54619" y="143232"/>
                </a:lnTo>
                <a:lnTo>
                  <a:pt x="77720" y="103314"/>
                </a:lnTo>
                <a:lnTo>
                  <a:pt x="100562" y="63244"/>
                </a:lnTo>
                <a:lnTo>
                  <a:pt x="123054" y="22974"/>
                </a:lnTo>
                <a:lnTo>
                  <a:pt x="125493" y="18542"/>
                </a:lnTo>
                <a:lnTo>
                  <a:pt x="120997" y="5943"/>
                </a:lnTo>
                <a:lnTo>
                  <a:pt x="11126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198163" y="3394294"/>
            <a:ext cx="191770" cy="125095"/>
          </a:xfrm>
          <a:custGeom>
            <a:avLst/>
            <a:gdLst/>
            <a:ahLst/>
            <a:cxnLst/>
            <a:rect l="l" t="t" r="r" b="b"/>
            <a:pathLst>
              <a:path w="191770" h="125095">
                <a:moveTo>
                  <a:pt x="171183" y="0"/>
                </a:moveTo>
                <a:lnTo>
                  <a:pt x="163847" y="2918"/>
                </a:lnTo>
                <a:lnTo>
                  <a:pt x="5372" y="94819"/>
                </a:lnTo>
                <a:lnTo>
                  <a:pt x="2235" y="101258"/>
                </a:lnTo>
                <a:lnTo>
                  <a:pt x="0" y="103925"/>
                </a:lnTo>
                <a:lnTo>
                  <a:pt x="2326" y="115197"/>
                </a:lnTo>
                <a:lnTo>
                  <a:pt x="8521" y="122464"/>
                </a:lnTo>
                <a:lnTo>
                  <a:pt x="17127" y="125106"/>
                </a:lnTo>
                <a:lnTo>
                  <a:pt x="26682" y="122505"/>
                </a:lnTo>
                <a:lnTo>
                  <a:pt x="181495" y="33122"/>
                </a:lnTo>
                <a:lnTo>
                  <a:pt x="187464" y="28471"/>
                </a:lnTo>
                <a:lnTo>
                  <a:pt x="191060" y="22751"/>
                </a:lnTo>
                <a:lnTo>
                  <a:pt x="191705" y="16115"/>
                </a:lnTo>
                <a:lnTo>
                  <a:pt x="188823" y="8713"/>
                </a:lnTo>
                <a:lnTo>
                  <a:pt x="183796" y="2918"/>
                </a:lnTo>
                <a:lnTo>
                  <a:pt x="177865" y="12"/>
                </a:lnTo>
                <a:lnTo>
                  <a:pt x="17118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422931" y="3405456"/>
            <a:ext cx="191770" cy="127000"/>
          </a:xfrm>
          <a:custGeom>
            <a:avLst/>
            <a:gdLst/>
            <a:ahLst/>
            <a:cxnLst/>
            <a:rect l="l" t="t" r="r" b="b"/>
            <a:pathLst>
              <a:path w="191769" h="127000">
                <a:moveTo>
                  <a:pt x="15213" y="0"/>
                </a:moveTo>
                <a:lnTo>
                  <a:pt x="10704" y="4318"/>
                </a:lnTo>
                <a:lnTo>
                  <a:pt x="4037" y="8051"/>
                </a:lnTo>
                <a:lnTo>
                  <a:pt x="1548" y="13639"/>
                </a:lnTo>
                <a:lnTo>
                  <a:pt x="161771" y="122643"/>
                </a:lnTo>
                <a:lnTo>
                  <a:pt x="178014" y="126447"/>
                </a:lnTo>
                <a:lnTo>
                  <a:pt x="184356" y="123579"/>
                </a:lnTo>
                <a:lnTo>
                  <a:pt x="189228" y="117716"/>
                </a:lnTo>
                <a:lnTo>
                  <a:pt x="191582" y="110643"/>
                </a:lnTo>
                <a:lnTo>
                  <a:pt x="190601" y="103905"/>
                </a:lnTo>
                <a:lnTo>
                  <a:pt x="186280" y="97613"/>
                </a:lnTo>
                <a:lnTo>
                  <a:pt x="178611" y="91884"/>
                </a:lnTo>
                <a:lnTo>
                  <a:pt x="26973" y="4419"/>
                </a:lnTo>
                <a:lnTo>
                  <a:pt x="22376" y="3009"/>
                </a:lnTo>
                <a:lnTo>
                  <a:pt x="1521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249481" y="3662183"/>
            <a:ext cx="215900" cy="34925"/>
          </a:xfrm>
          <a:custGeom>
            <a:avLst/>
            <a:gdLst/>
            <a:ahLst/>
            <a:cxnLst/>
            <a:rect l="l" t="t" r="r" b="b"/>
            <a:pathLst>
              <a:path w="215900" h="34925">
                <a:moveTo>
                  <a:pt x="20904" y="0"/>
                </a:moveTo>
                <a:lnTo>
                  <a:pt x="12730" y="904"/>
                </a:lnTo>
                <a:lnTo>
                  <a:pt x="6423" y="3914"/>
                </a:lnTo>
                <a:lnTo>
                  <a:pt x="2130" y="9186"/>
                </a:lnTo>
                <a:lnTo>
                  <a:pt x="0" y="16878"/>
                </a:lnTo>
                <a:lnTo>
                  <a:pt x="917" y="24144"/>
                </a:lnTo>
                <a:lnTo>
                  <a:pt x="5100" y="29792"/>
                </a:lnTo>
                <a:lnTo>
                  <a:pt x="12039" y="33457"/>
                </a:lnTo>
                <a:lnTo>
                  <a:pt x="21221" y="34772"/>
                </a:lnTo>
                <a:lnTo>
                  <a:pt x="194373" y="34772"/>
                </a:lnTo>
                <a:lnTo>
                  <a:pt x="203596" y="33618"/>
                </a:lnTo>
                <a:lnTo>
                  <a:pt x="210324" y="30232"/>
                </a:lnTo>
                <a:lnTo>
                  <a:pt x="214395" y="24741"/>
                </a:lnTo>
                <a:lnTo>
                  <a:pt x="215747" y="17259"/>
                </a:lnTo>
                <a:lnTo>
                  <a:pt x="214346" y="9897"/>
                </a:lnTo>
                <a:lnTo>
                  <a:pt x="210234" y="4545"/>
                </a:lnTo>
                <a:lnTo>
                  <a:pt x="203433" y="1266"/>
                </a:lnTo>
                <a:lnTo>
                  <a:pt x="194156" y="149"/>
                </a:lnTo>
                <a:lnTo>
                  <a:pt x="42897" y="149"/>
                </a:lnTo>
                <a:lnTo>
                  <a:pt x="20904" y="0"/>
                </a:lnTo>
                <a:close/>
              </a:path>
              <a:path w="215900" h="34925">
                <a:moveTo>
                  <a:pt x="108877" y="101"/>
                </a:moveTo>
                <a:lnTo>
                  <a:pt x="42897" y="149"/>
                </a:lnTo>
                <a:lnTo>
                  <a:pt x="194156" y="149"/>
                </a:lnTo>
                <a:lnTo>
                  <a:pt x="193967" y="127"/>
                </a:lnTo>
                <a:lnTo>
                  <a:pt x="108877" y="10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354747" y="3676678"/>
            <a:ext cx="215900" cy="35560"/>
          </a:xfrm>
          <a:custGeom>
            <a:avLst/>
            <a:gdLst/>
            <a:ahLst/>
            <a:cxnLst/>
            <a:rect l="l" t="t" r="r" b="b"/>
            <a:pathLst>
              <a:path w="215900" h="35560">
                <a:moveTo>
                  <a:pt x="195719" y="0"/>
                </a:moveTo>
                <a:lnTo>
                  <a:pt x="22593" y="203"/>
                </a:lnTo>
                <a:lnTo>
                  <a:pt x="0" y="18021"/>
                </a:lnTo>
                <a:lnTo>
                  <a:pt x="2004" y="26489"/>
                </a:lnTo>
                <a:lnTo>
                  <a:pt x="6627" y="31776"/>
                </a:lnTo>
                <a:lnTo>
                  <a:pt x="13382" y="34485"/>
                </a:lnTo>
                <a:lnTo>
                  <a:pt x="21780" y="35217"/>
                </a:lnTo>
                <a:lnTo>
                  <a:pt x="106895" y="35166"/>
                </a:lnTo>
                <a:lnTo>
                  <a:pt x="208889" y="35052"/>
                </a:lnTo>
                <a:lnTo>
                  <a:pt x="215315" y="28625"/>
                </a:lnTo>
                <a:lnTo>
                  <a:pt x="215658" y="8064"/>
                </a:lnTo>
                <a:lnTo>
                  <a:pt x="209372" y="1409"/>
                </a:lnTo>
                <a:lnTo>
                  <a:pt x="19571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472872" y="3101223"/>
            <a:ext cx="652145" cy="383540"/>
          </a:xfrm>
          <a:custGeom>
            <a:avLst/>
            <a:gdLst/>
            <a:ahLst/>
            <a:cxnLst/>
            <a:rect l="l" t="t" r="r" b="b"/>
            <a:pathLst>
              <a:path w="652145" h="383539">
                <a:moveTo>
                  <a:pt x="350507" y="0"/>
                </a:moveTo>
                <a:lnTo>
                  <a:pt x="308305" y="0"/>
                </a:lnTo>
                <a:lnTo>
                  <a:pt x="308305" y="62077"/>
                </a:lnTo>
                <a:lnTo>
                  <a:pt x="239788" y="62077"/>
                </a:lnTo>
                <a:lnTo>
                  <a:pt x="239471" y="63842"/>
                </a:lnTo>
                <a:lnTo>
                  <a:pt x="239229" y="64604"/>
                </a:lnTo>
                <a:lnTo>
                  <a:pt x="239077" y="147497"/>
                </a:lnTo>
                <a:lnTo>
                  <a:pt x="241058" y="156235"/>
                </a:lnTo>
                <a:lnTo>
                  <a:pt x="234975" y="165874"/>
                </a:lnTo>
                <a:lnTo>
                  <a:pt x="225729" y="166115"/>
                </a:lnTo>
                <a:lnTo>
                  <a:pt x="218871" y="168351"/>
                </a:lnTo>
                <a:lnTo>
                  <a:pt x="218427" y="168630"/>
                </a:lnTo>
                <a:lnTo>
                  <a:pt x="217944" y="168808"/>
                </a:lnTo>
                <a:lnTo>
                  <a:pt x="174973" y="187171"/>
                </a:lnTo>
                <a:lnTo>
                  <a:pt x="135767" y="210377"/>
                </a:lnTo>
                <a:lnTo>
                  <a:pt x="100221" y="238283"/>
                </a:lnTo>
                <a:lnTo>
                  <a:pt x="68229" y="270748"/>
                </a:lnTo>
                <a:lnTo>
                  <a:pt x="39687" y="307632"/>
                </a:lnTo>
                <a:lnTo>
                  <a:pt x="17910" y="343677"/>
                </a:lnTo>
                <a:lnTo>
                  <a:pt x="0" y="382981"/>
                </a:lnTo>
                <a:lnTo>
                  <a:pt x="651827" y="371068"/>
                </a:lnTo>
                <a:lnTo>
                  <a:pt x="628822" y="327616"/>
                </a:lnTo>
                <a:lnTo>
                  <a:pt x="602287" y="288457"/>
                </a:lnTo>
                <a:lnTo>
                  <a:pt x="572080" y="253683"/>
                </a:lnTo>
                <a:lnTo>
                  <a:pt x="538059" y="223386"/>
                </a:lnTo>
                <a:lnTo>
                  <a:pt x="500082" y="197660"/>
                </a:lnTo>
                <a:lnTo>
                  <a:pt x="458008" y="176595"/>
                </a:lnTo>
                <a:lnTo>
                  <a:pt x="411695" y="160286"/>
                </a:lnTo>
                <a:lnTo>
                  <a:pt x="411695" y="61467"/>
                </a:lnTo>
                <a:lnTo>
                  <a:pt x="350507" y="61467"/>
                </a:lnTo>
                <a:lnTo>
                  <a:pt x="35050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713128" y="3517884"/>
            <a:ext cx="170815" cy="92075"/>
          </a:xfrm>
          <a:custGeom>
            <a:avLst/>
            <a:gdLst/>
            <a:ahLst/>
            <a:cxnLst/>
            <a:rect l="l" t="t" r="r" b="b"/>
            <a:pathLst>
              <a:path w="170814" h="92075">
                <a:moveTo>
                  <a:pt x="170764" y="0"/>
                </a:moveTo>
                <a:lnTo>
                  <a:pt x="0" y="0"/>
                </a:lnTo>
                <a:lnTo>
                  <a:pt x="4963" y="34301"/>
                </a:lnTo>
                <a:lnTo>
                  <a:pt x="23306" y="63668"/>
                </a:lnTo>
                <a:lnTo>
                  <a:pt x="51318" y="84181"/>
                </a:lnTo>
                <a:lnTo>
                  <a:pt x="85293" y="91922"/>
                </a:lnTo>
                <a:lnTo>
                  <a:pt x="119188" y="84315"/>
                </a:lnTo>
                <a:lnTo>
                  <a:pt x="147131" y="63939"/>
                </a:lnTo>
                <a:lnTo>
                  <a:pt x="165522" y="34574"/>
                </a:lnTo>
                <a:lnTo>
                  <a:pt x="17076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794940" y="3681996"/>
            <a:ext cx="0" cy="147955"/>
          </a:xfrm>
          <a:custGeom>
            <a:avLst/>
            <a:gdLst/>
            <a:ahLst/>
            <a:cxnLst/>
            <a:rect l="l" t="t" r="r" b="b"/>
            <a:pathLst>
              <a:path h="147954">
                <a:moveTo>
                  <a:pt x="0" y="0"/>
                </a:moveTo>
                <a:lnTo>
                  <a:pt x="0" y="147827"/>
                </a:lnTo>
              </a:path>
            </a:pathLst>
          </a:custGeom>
          <a:ln w="3133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883748" y="3645801"/>
            <a:ext cx="107314" cy="104139"/>
          </a:xfrm>
          <a:custGeom>
            <a:avLst/>
            <a:gdLst/>
            <a:ahLst/>
            <a:cxnLst/>
            <a:rect l="l" t="t" r="r" b="b"/>
            <a:pathLst>
              <a:path w="107314" h="104139">
                <a:moveTo>
                  <a:pt x="22212" y="0"/>
                </a:moveTo>
                <a:lnTo>
                  <a:pt x="0" y="23329"/>
                </a:lnTo>
                <a:lnTo>
                  <a:pt x="84594" y="103860"/>
                </a:lnTo>
                <a:lnTo>
                  <a:pt x="106756" y="80505"/>
                </a:lnTo>
                <a:lnTo>
                  <a:pt x="2221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609838" y="3642333"/>
            <a:ext cx="100330" cy="102870"/>
          </a:xfrm>
          <a:custGeom>
            <a:avLst/>
            <a:gdLst/>
            <a:ahLst/>
            <a:cxnLst/>
            <a:rect l="l" t="t" r="r" b="b"/>
            <a:pathLst>
              <a:path w="100329" h="102870">
                <a:moveTo>
                  <a:pt x="76479" y="0"/>
                </a:moveTo>
                <a:lnTo>
                  <a:pt x="0" y="80530"/>
                </a:lnTo>
                <a:lnTo>
                  <a:pt x="23329" y="102768"/>
                </a:lnTo>
                <a:lnTo>
                  <a:pt x="99796" y="22250"/>
                </a:lnTo>
                <a:lnTo>
                  <a:pt x="7647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520625" y="6868355"/>
            <a:ext cx="767715" cy="767715"/>
          </a:xfrm>
          <a:custGeom>
            <a:avLst/>
            <a:gdLst/>
            <a:ahLst/>
            <a:cxnLst/>
            <a:rect l="l" t="t" r="r" b="b"/>
            <a:pathLst>
              <a:path w="767714" h="767715">
                <a:moveTo>
                  <a:pt x="356234" y="35128"/>
                </a:moveTo>
                <a:lnTo>
                  <a:pt x="258965" y="35128"/>
                </a:lnTo>
                <a:lnTo>
                  <a:pt x="277428" y="37063"/>
                </a:lnTo>
                <a:lnTo>
                  <a:pt x="294892" y="41741"/>
                </a:lnTo>
                <a:lnTo>
                  <a:pt x="336441" y="64967"/>
                </a:lnTo>
                <a:lnTo>
                  <a:pt x="355663" y="98120"/>
                </a:lnTo>
                <a:lnTo>
                  <a:pt x="362815" y="127569"/>
                </a:lnTo>
                <a:lnTo>
                  <a:pt x="365001" y="136442"/>
                </a:lnTo>
                <a:lnTo>
                  <a:pt x="367855" y="145059"/>
                </a:lnTo>
                <a:lnTo>
                  <a:pt x="469246" y="401358"/>
                </a:lnTo>
                <a:lnTo>
                  <a:pt x="558965" y="627684"/>
                </a:lnTo>
                <a:lnTo>
                  <a:pt x="559600" y="629996"/>
                </a:lnTo>
                <a:lnTo>
                  <a:pt x="560311" y="632231"/>
                </a:lnTo>
                <a:lnTo>
                  <a:pt x="551586" y="635800"/>
                </a:lnTo>
                <a:lnTo>
                  <a:pt x="575373" y="723950"/>
                </a:lnTo>
                <a:lnTo>
                  <a:pt x="570725" y="725106"/>
                </a:lnTo>
                <a:lnTo>
                  <a:pt x="569150" y="725474"/>
                </a:lnTo>
                <a:lnTo>
                  <a:pt x="569150" y="767486"/>
                </a:lnTo>
                <a:lnTo>
                  <a:pt x="767499" y="767486"/>
                </a:lnTo>
                <a:lnTo>
                  <a:pt x="767499" y="724814"/>
                </a:lnTo>
                <a:lnTo>
                  <a:pt x="752944" y="724814"/>
                </a:lnTo>
                <a:lnTo>
                  <a:pt x="734555" y="724500"/>
                </a:lnTo>
                <a:lnTo>
                  <a:pt x="680415" y="715556"/>
                </a:lnTo>
                <a:lnTo>
                  <a:pt x="638192" y="693385"/>
                </a:lnTo>
                <a:lnTo>
                  <a:pt x="614476" y="651954"/>
                </a:lnTo>
                <a:lnTo>
                  <a:pt x="612774" y="645464"/>
                </a:lnTo>
                <a:lnTo>
                  <a:pt x="610336" y="639152"/>
                </a:lnTo>
                <a:lnTo>
                  <a:pt x="604275" y="622795"/>
                </a:lnTo>
                <a:lnTo>
                  <a:pt x="589165" y="622795"/>
                </a:lnTo>
                <a:lnTo>
                  <a:pt x="588378" y="622655"/>
                </a:lnTo>
                <a:lnTo>
                  <a:pt x="587273" y="622655"/>
                </a:lnTo>
                <a:lnTo>
                  <a:pt x="586485" y="620699"/>
                </a:lnTo>
                <a:lnTo>
                  <a:pt x="585596" y="618680"/>
                </a:lnTo>
                <a:lnTo>
                  <a:pt x="573460" y="586681"/>
                </a:lnTo>
                <a:lnTo>
                  <a:pt x="512594" y="426479"/>
                </a:lnTo>
                <a:lnTo>
                  <a:pt x="494614" y="378917"/>
                </a:lnTo>
                <a:lnTo>
                  <a:pt x="476731" y="331321"/>
                </a:lnTo>
                <a:lnTo>
                  <a:pt x="458977" y="283679"/>
                </a:lnTo>
                <a:lnTo>
                  <a:pt x="440465" y="235801"/>
                </a:lnTo>
                <a:lnTo>
                  <a:pt x="421822" y="187955"/>
                </a:lnTo>
                <a:lnTo>
                  <a:pt x="404901" y="139492"/>
                </a:lnTo>
                <a:lnTo>
                  <a:pt x="391553" y="89763"/>
                </a:lnTo>
                <a:lnTo>
                  <a:pt x="387406" y="75555"/>
                </a:lnTo>
                <a:lnTo>
                  <a:pt x="381206" y="62260"/>
                </a:lnTo>
                <a:lnTo>
                  <a:pt x="372829" y="50153"/>
                </a:lnTo>
                <a:lnTo>
                  <a:pt x="362153" y="39509"/>
                </a:lnTo>
                <a:lnTo>
                  <a:pt x="356234" y="35128"/>
                </a:lnTo>
                <a:close/>
              </a:path>
              <a:path w="767714" h="767715">
                <a:moveTo>
                  <a:pt x="461099" y="586681"/>
                </a:moveTo>
                <a:lnTo>
                  <a:pt x="74462" y="586681"/>
                </a:lnTo>
                <a:lnTo>
                  <a:pt x="99517" y="592264"/>
                </a:lnTo>
                <a:lnTo>
                  <a:pt x="137952" y="615714"/>
                </a:lnTo>
                <a:lnTo>
                  <a:pt x="160775" y="651446"/>
                </a:lnTo>
                <a:lnTo>
                  <a:pt x="165253" y="693255"/>
                </a:lnTo>
                <a:lnTo>
                  <a:pt x="148653" y="734936"/>
                </a:lnTo>
                <a:lnTo>
                  <a:pt x="147866" y="736041"/>
                </a:lnTo>
                <a:lnTo>
                  <a:pt x="147472" y="737438"/>
                </a:lnTo>
                <a:lnTo>
                  <a:pt x="146786" y="738911"/>
                </a:lnTo>
                <a:lnTo>
                  <a:pt x="543204" y="738911"/>
                </a:lnTo>
                <a:lnTo>
                  <a:pt x="541693" y="731545"/>
                </a:lnTo>
                <a:lnTo>
                  <a:pt x="540638" y="724687"/>
                </a:lnTo>
                <a:lnTo>
                  <a:pt x="538886" y="717994"/>
                </a:lnTo>
                <a:lnTo>
                  <a:pt x="521727" y="670674"/>
                </a:lnTo>
                <a:lnTo>
                  <a:pt x="497144" y="628451"/>
                </a:lnTo>
                <a:lnTo>
                  <a:pt x="465812" y="590883"/>
                </a:lnTo>
                <a:lnTo>
                  <a:pt x="461099" y="586681"/>
                </a:lnTo>
                <a:close/>
              </a:path>
              <a:path w="767714" h="767715">
                <a:moveTo>
                  <a:pt x="767499" y="724801"/>
                </a:moveTo>
                <a:lnTo>
                  <a:pt x="752944" y="724814"/>
                </a:lnTo>
                <a:lnTo>
                  <a:pt x="767499" y="724814"/>
                </a:lnTo>
                <a:close/>
              </a:path>
              <a:path w="767714" h="767715">
                <a:moveTo>
                  <a:pt x="603084" y="619582"/>
                </a:moveTo>
                <a:lnTo>
                  <a:pt x="589864" y="622617"/>
                </a:lnTo>
                <a:lnTo>
                  <a:pt x="589165" y="622795"/>
                </a:lnTo>
                <a:lnTo>
                  <a:pt x="604275" y="622795"/>
                </a:lnTo>
                <a:lnTo>
                  <a:pt x="603084" y="619582"/>
                </a:lnTo>
                <a:close/>
              </a:path>
              <a:path w="767714" h="767715">
                <a:moveTo>
                  <a:pt x="57397" y="398112"/>
                </a:moveTo>
                <a:lnTo>
                  <a:pt x="37325" y="398348"/>
                </a:lnTo>
                <a:lnTo>
                  <a:pt x="34569" y="401358"/>
                </a:lnTo>
                <a:lnTo>
                  <a:pt x="34493" y="448487"/>
                </a:lnTo>
                <a:lnTo>
                  <a:pt x="0" y="448487"/>
                </a:lnTo>
                <a:lnTo>
                  <a:pt x="0" y="607491"/>
                </a:lnTo>
                <a:lnTo>
                  <a:pt x="1295" y="606755"/>
                </a:lnTo>
                <a:lnTo>
                  <a:pt x="2628" y="606069"/>
                </a:lnTo>
                <a:lnTo>
                  <a:pt x="3860" y="605256"/>
                </a:lnTo>
                <a:lnTo>
                  <a:pt x="26600" y="593202"/>
                </a:lnTo>
                <a:lnTo>
                  <a:pt x="50145" y="587001"/>
                </a:lnTo>
                <a:lnTo>
                  <a:pt x="74462" y="586681"/>
                </a:lnTo>
                <a:lnTo>
                  <a:pt x="461099" y="586681"/>
                </a:lnTo>
                <a:lnTo>
                  <a:pt x="428409" y="557529"/>
                </a:lnTo>
                <a:lnTo>
                  <a:pt x="379120" y="524930"/>
                </a:lnTo>
                <a:lnTo>
                  <a:pt x="325678" y="499694"/>
                </a:lnTo>
                <a:lnTo>
                  <a:pt x="320700" y="497725"/>
                </a:lnTo>
                <a:lnTo>
                  <a:pt x="318820" y="495325"/>
                </a:lnTo>
                <a:lnTo>
                  <a:pt x="319100" y="483565"/>
                </a:lnTo>
                <a:lnTo>
                  <a:pt x="281457" y="483565"/>
                </a:lnTo>
                <a:lnTo>
                  <a:pt x="237209" y="471656"/>
                </a:lnTo>
                <a:lnTo>
                  <a:pt x="192628" y="462627"/>
                </a:lnTo>
                <a:lnTo>
                  <a:pt x="147631" y="456120"/>
                </a:lnTo>
                <a:lnTo>
                  <a:pt x="102133" y="451777"/>
                </a:lnTo>
                <a:lnTo>
                  <a:pt x="102158" y="401243"/>
                </a:lnTo>
                <a:lnTo>
                  <a:pt x="99428" y="398310"/>
                </a:lnTo>
                <a:lnTo>
                  <a:pt x="57397" y="398112"/>
                </a:lnTo>
                <a:close/>
              </a:path>
              <a:path w="767714" h="767715">
                <a:moveTo>
                  <a:pt x="271500" y="0"/>
                </a:moveTo>
                <a:lnTo>
                  <a:pt x="226504" y="0"/>
                </a:lnTo>
                <a:lnTo>
                  <a:pt x="209273" y="3065"/>
                </a:lnTo>
                <a:lnTo>
                  <a:pt x="154027" y="21102"/>
                </a:lnTo>
                <a:lnTo>
                  <a:pt x="122266" y="42943"/>
                </a:lnTo>
                <a:lnTo>
                  <a:pt x="96643" y="71782"/>
                </a:lnTo>
                <a:lnTo>
                  <a:pt x="76911" y="107226"/>
                </a:lnTo>
                <a:lnTo>
                  <a:pt x="57634" y="168105"/>
                </a:lnTo>
                <a:lnTo>
                  <a:pt x="51130" y="231660"/>
                </a:lnTo>
                <a:lnTo>
                  <a:pt x="54080" y="259423"/>
                </a:lnTo>
                <a:lnTo>
                  <a:pt x="78358" y="305568"/>
                </a:lnTo>
                <a:lnTo>
                  <a:pt x="112850" y="332673"/>
                </a:lnTo>
                <a:lnTo>
                  <a:pt x="236273" y="398348"/>
                </a:lnTo>
                <a:lnTo>
                  <a:pt x="238899" y="399757"/>
                </a:lnTo>
                <a:lnTo>
                  <a:pt x="243344" y="403021"/>
                </a:lnTo>
                <a:lnTo>
                  <a:pt x="247942" y="406031"/>
                </a:lnTo>
                <a:lnTo>
                  <a:pt x="262054" y="418094"/>
                </a:lnTo>
                <a:lnTo>
                  <a:pt x="280542" y="467017"/>
                </a:lnTo>
                <a:lnTo>
                  <a:pt x="281101" y="477380"/>
                </a:lnTo>
                <a:lnTo>
                  <a:pt x="281457" y="483565"/>
                </a:lnTo>
                <a:lnTo>
                  <a:pt x="319100" y="483565"/>
                </a:lnTo>
                <a:lnTo>
                  <a:pt x="319138" y="481952"/>
                </a:lnTo>
                <a:lnTo>
                  <a:pt x="314235" y="442288"/>
                </a:lnTo>
                <a:lnTo>
                  <a:pt x="295039" y="400765"/>
                </a:lnTo>
                <a:lnTo>
                  <a:pt x="262153" y="372849"/>
                </a:lnTo>
                <a:lnTo>
                  <a:pt x="133464" y="303898"/>
                </a:lnTo>
                <a:lnTo>
                  <a:pt x="127342" y="299961"/>
                </a:lnTo>
                <a:lnTo>
                  <a:pt x="96672" y="268609"/>
                </a:lnTo>
                <a:lnTo>
                  <a:pt x="88430" y="232854"/>
                </a:lnTo>
                <a:lnTo>
                  <a:pt x="89672" y="205285"/>
                </a:lnTo>
                <a:lnTo>
                  <a:pt x="99463" y="151453"/>
                </a:lnTo>
                <a:lnTo>
                  <a:pt x="119857" y="102059"/>
                </a:lnTo>
                <a:lnTo>
                  <a:pt x="152944" y="64305"/>
                </a:lnTo>
                <a:lnTo>
                  <a:pt x="195361" y="42582"/>
                </a:lnTo>
                <a:lnTo>
                  <a:pt x="237329" y="35419"/>
                </a:lnTo>
                <a:lnTo>
                  <a:pt x="258965" y="35128"/>
                </a:lnTo>
                <a:lnTo>
                  <a:pt x="356234" y="35128"/>
                </a:lnTo>
                <a:lnTo>
                  <a:pt x="345984" y="27541"/>
                </a:lnTo>
                <a:lnTo>
                  <a:pt x="310532" y="9623"/>
                </a:lnTo>
                <a:lnTo>
                  <a:pt x="278079" y="1244"/>
                </a:lnTo>
                <a:lnTo>
                  <a:pt x="27150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520622" y="6868355"/>
            <a:ext cx="281940" cy="483870"/>
          </a:xfrm>
          <a:custGeom>
            <a:avLst/>
            <a:gdLst/>
            <a:ahLst/>
            <a:cxnLst/>
            <a:rect l="l" t="t" r="r" b="b"/>
            <a:pathLst>
              <a:path w="281939" h="483870">
                <a:moveTo>
                  <a:pt x="235844" y="398117"/>
                </a:moveTo>
                <a:lnTo>
                  <a:pt x="78401" y="398117"/>
                </a:lnTo>
                <a:lnTo>
                  <a:pt x="99428" y="398310"/>
                </a:lnTo>
                <a:lnTo>
                  <a:pt x="102146" y="401243"/>
                </a:lnTo>
                <a:lnTo>
                  <a:pt x="102133" y="451777"/>
                </a:lnTo>
                <a:lnTo>
                  <a:pt x="147638" y="456120"/>
                </a:lnTo>
                <a:lnTo>
                  <a:pt x="192636" y="462627"/>
                </a:lnTo>
                <a:lnTo>
                  <a:pt x="237210" y="471656"/>
                </a:lnTo>
                <a:lnTo>
                  <a:pt x="281444" y="483565"/>
                </a:lnTo>
                <a:lnTo>
                  <a:pt x="281114" y="477380"/>
                </a:lnTo>
                <a:lnTo>
                  <a:pt x="271773" y="432509"/>
                </a:lnTo>
                <a:lnTo>
                  <a:pt x="243357" y="403021"/>
                </a:lnTo>
                <a:lnTo>
                  <a:pt x="238899" y="399757"/>
                </a:lnTo>
                <a:lnTo>
                  <a:pt x="235844" y="398117"/>
                </a:lnTo>
                <a:close/>
              </a:path>
              <a:path w="281939" h="483870">
                <a:moveTo>
                  <a:pt x="226504" y="0"/>
                </a:moveTo>
                <a:lnTo>
                  <a:pt x="0" y="0"/>
                </a:lnTo>
                <a:lnTo>
                  <a:pt x="0" y="448487"/>
                </a:lnTo>
                <a:lnTo>
                  <a:pt x="34493" y="448487"/>
                </a:lnTo>
                <a:lnTo>
                  <a:pt x="34569" y="401358"/>
                </a:lnTo>
                <a:lnTo>
                  <a:pt x="37325" y="398348"/>
                </a:lnTo>
                <a:lnTo>
                  <a:pt x="235844" y="398117"/>
                </a:lnTo>
                <a:lnTo>
                  <a:pt x="126898" y="340537"/>
                </a:lnTo>
                <a:lnTo>
                  <a:pt x="119829" y="336692"/>
                </a:lnTo>
                <a:lnTo>
                  <a:pt x="78358" y="305568"/>
                </a:lnTo>
                <a:lnTo>
                  <a:pt x="54080" y="259423"/>
                </a:lnTo>
                <a:lnTo>
                  <a:pt x="51130" y="231660"/>
                </a:lnTo>
                <a:lnTo>
                  <a:pt x="52838" y="199585"/>
                </a:lnTo>
                <a:lnTo>
                  <a:pt x="65623" y="137293"/>
                </a:lnTo>
                <a:lnTo>
                  <a:pt x="96650" y="71782"/>
                </a:lnTo>
                <a:lnTo>
                  <a:pt x="122275" y="42943"/>
                </a:lnTo>
                <a:lnTo>
                  <a:pt x="154035" y="21102"/>
                </a:lnTo>
                <a:lnTo>
                  <a:pt x="192176" y="6654"/>
                </a:lnTo>
                <a:lnTo>
                  <a:pt x="209273" y="3065"/>
                </a:lnTo>
                <a:lnTo>
                  <a:pt x="2265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526709" y="7495023"/>
            <a:ext cx="117475" cy="110489"/>
          </a:xfrm>
          <a:custGeom>
            <a:avLst/>
            <a:gdLst/>
            <a:ahLst/>
            <a:cxnLst/>
            <a:rect l="l" t="t" r="r" b="b"/>
            <a:pathLst>
              <a:path w="117475" h="110490">
                <a:moveTo>
                  <a:pt x="55867" y="0"/>
                </a:moveTo>
                <a:lnTo>
                  <a:pt x="34264" y="4916"/>
                </a:lnTo>
                <a:lnTo>
                  <a:pt x="16646" y="16394"/>
                </a:lnTo>
                <a:lnTo>
                  <a:pt x="4671" y="32870"/>
                </a:lnTo>
                <a:lnTo>
                  <a:pt x="0" y="52781"/>
                </a:lnTo>
                <a:lnTo>
                  <a:pt x="4135" y="75307"/>
                </a:lnTo>
                <a:lnTo>
                  <a:pt x="16490" y="93467"/>
                </a:lnTo>
                <a:lnTo>
                  <a:pt x="35332" y="105571"/>
                </a:lnTo>
                <a:lnTo>
                  <a:pt x="58927" y="109931"/>
                </a:lnTo>
                <a:lnTo>
                  <a:pt x="81181" y="105705"/>
                </a:lnTo>
                <a:lnTo>
                  <a:pt x="99579" y="94314"/>
                </a:lnTo>
                <a:lnTo>
                  <a:pt x="112154" y="77550"/>
                </a:lnTo>
                <a:lnTo>
                  <a:pt x="116941" y="57200"/>
                </a:lnTo>
                <a:lnTo>
                  <a:pt x="112383" y="33879"/>
                </a:lnTo>
                <a:lnTo>
                  <a:pt x="99429" y="15398"/>
                </a:lnTo>
                <a:lnTo>
                  <a:pt x="79963" y="3519"/>
                </a:lnTo>
                <a:lnTo>
                  <a:pt x="5586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025190" y="5685663"/>
            <a:ext cx="304165" cy="570230"/>
          </a:xfrm>
          <a:custGeom>
            <a:avLst/>
            <a:gdLst/>
            <a:ahLst/>
            <a:cxnLst/>
            <a:rect l="l" t="t" r="r" b="b"/>
            <a:pathLst>
              <a:path w="304164" h="570229">
                <a:moveTo>
                  <a:pt x="0" y="570230"/>
                </a:moveTo>
                <a:lnTo>
                  <a:pt x="303860" y="570230"/>
                </a:lnTo>
                <a:lnTo>
                  <a:pt x="303860" y="0"/>
                </a:lnTo>
                <a:lnTo>
                  <a:pt x="0" y="0"/>
                </a:lnTo>
                <a:lnTo>
                  <a:pt x="0" y="57023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044221" y="5620893"/>
            <a:ext cx="0" cy="64769"/>
          </a:xfrm>
          <a:custGeom>
            <a:avLst/>
            <a:gdLst/>
            <a:ahLst/>
            <a:cxnLst/>
            <a:rect l="l" t="t" r="r" b="b"/>
            <a:pathLst>
              <a:path h="64770">
                <a:moveTo>
                  <a:pt x="0" y="0"/>
                </a:moveTo>
                <a:lnTo>
                  <a:pt x="0" y="64769"/>
                </a:lnTo>
              </a:path>
            </a:pathLst>
          </a:custGeom>
          <a:ln w="3806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502509" y="5685663"/>
            <a:ext cx="304165" cy="570230"/>
          </a:xfrm>
          <a:custGeom>
            <a:avLst/>
            <a:gdLst/>
            <a:ahLst/>
            <a:cxnLst/>
            <a:rect l="l" t="t" r="r" b="b"/>
            <a:pathLst>
              <a:path w="304164" h="570229">
                <a:moveTo>
                  <a:pt x="0" y="570230"/>
                </a:moveTo>
                <a:lnTo>
                  <a:pt x="303860" y="570230"/>
                </a:lnTo>
                <a:lnTo>
                  <a:pt x="303860" y="0"/>
                </a:lnTo>
                <a:lnTo>
                  <a:pt x="0" y="0"/>
                </a:lnTo>
                <a:lnTo>
                  <a:pt x="0" y="57023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521692" y="5620893"/>
            <a:ext cx="0" cy="64769"/>
          </a:xfrm>
          <a:custGeom>
            <a:avLst/>
            <a:gdLst/>
            <a:ahLst/>
            <a:cxnLst/>
            <a:rect l="l" t="t" r="r" b="b"/>
            <a:pathLst>
              <a:path h="64770">
                <a:moveTo>
                  <a:pt x="0" y="0"/>
                </a:moveTo>
                <a:lnTo>
                  <a:pt x="0" y="64769"/>
                </a:lnTo>
              </a:path>
            </a:pathLst>
          </a:custGeom>
          <a:ln w="38366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455316" y="5620258"/>
            <a:ext cx="873760" cy="0"/>
          </a:xfrm>
          <a:custGeom>
            <a:avLst/>
            <a:gdLst/>
            <a:ahLst/>
            <a:cxnLst/>
            <a:rect l="l" t="t" r="r" b="b"/>
            <a:pathLst>
              <a:path w="873760">
                <a:moveTo>
                  <a:pt x="0" y="0"/>
                </a:moveTo>
                <a:lnTo>
                  <a:pt x="873734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455316" y="5544693"/>
            <a:ext cx="920750" cy="74930"/>
          </a:xfrm>
          <a:custGeom>
            <a:avLst/>
            <a:gdLst/>
            <a:ahLst/>
            <a:cxnLst/>
            <a:rect l="l" t="t" r="r" b="b"/>
            <a:pathLst>
              <a:path w="920750" h="74929">
                <a:moveTo>
                  <a:pt x="0" y="74929"/>
                </a:moveTo>
                <a:lnTo>
                  <a:pt x="920140" y="74929"/>
                </a:lnTo>
                <a:lnTo>
                  <a:pt x="920140" y="0"/>
                </a:lnTo>
                <a:lnTo>
                  <a:pt x="0" y="0"/>
                </a:lnTo>
                <a:lnTo>
                  <a:pt x="0" y="7492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653874" y="5620893"/>
            <a:ext cx="0" cy="64769"/>
          </a:xfrm>
          <a:custGeom>
            <a:avLst/>
            <a:gdLst/>
            <a:ahLst/>
            <a:cxnLst/>
            <a:rect l="l" t="t" r="r" b="b"/>
            <a:pathLst>
              <a:path h="64770">
                <a:moveTo>
                  <a:pt x="0" y="0"/>
                </a:moveTo>
                <a:lnTo>
                  <a:pt x="0" y="64769"/>
                </a:lnTo>
              </a:path>
            </a:pathLst>
          </a:custGeom>
          <a:ln w="3956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786869" y="5620639"/>
            <a:ext cx="0" cy="65405"/>
          </a:xfrm>
          <a:custGeom>
            <a:avLst/>
            <a:gdLst/>
            <a:ahLst/>
            <a:cxnLst/>
            <a:rect l="l" t="t" r="r" b="b"/>
            <a:pathLst>
              <a:path h="65404">
                <a:moveTo>
                  <a:pt x="0" y="0"/>
                </a:moveTo>
                <a:lnTo>
                  <a:pt x="0" y="65163"/>
                </a:lnTo>
              </a:path>
            </a:pathLst>
          </a:custGeom>
          <a:ln w="3900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176612" y="5620893"/>
            <a:ext cx="0" cy="64769"/>
          </a:xfrm>
          <a:custGeom>
            <a:avLst/>
            <a:gdLst/>
            <a:ahLst/>
            <a:cxnLst/>
            <a:rect l="l" t="t" r="r" b="b"/>
            <a:pathLst>
              <a:path h="64770">
                <a:moveTo>
                  <a:pt x="0" y="0"/>
                </a:moveTo>
                <a:lnTo>
                  <a:pt x="0" y="64769"/>
                </a:lnTo>
              </a:path>
            </a:pathLst>
          </a:custGeom>
          <a:ln w="3926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309575" y="5620563"/>
            <a:ext cx="0" cy="65405"/>
          </a:xfrm>
          <a:custGeom>
            <a:avLst/>
            <a:gdLst/>
            <a:ahLst/>
            <a:cxnLst/>
            <a:rect l="l" t="t" r="r" b="b"/>
            <a:pathLst>
              <a:path h="65404">
                <a:moveTo>
                  <a:pt x="0" y="0"/>
                </a:moveTo>
                <a:lnTo>
                  <a:pt x="0" y="65176"/>
                </a:lnTo>
              </a:path>
            </a:pathLst>
          </a:custGeom>
          <a:ln w="389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526692" y="8154825"/>
            <a:ext cx="620395" cy="620395"/>
          </a:xfrm>
          <a:custGeom>
            <a:avLst/>
            <a:gdLst/>
            <a:ahLst/>
            <a:cxnLst/>
            <a:rect l="l" t="t" r="r" b="b"/>
            <a:pathLst>
              <a:path w="620395" h="620395">
                <a:moveTo>
                  <a:pt x="317391" y="160086"/>
                </a:moveTo>
                <a:lnTo>
                  <a:pt x="263798" y="167790"/>
                </a:lnTo>
                <a:lnTo>
                  <a:pt x="212350" y="197131"/>
                </a:lnTo>
                <a:lnTo>
                  <a:pt x="175536" y="245294"/>
                </a:lnTo>
                <a:lnTo>
                  <a:pt x="164553" y="275120"/>
                </a:lnTo>
                <a:lnTo>
                  <a:pt x="0" y="275120"/>
                </a:lnTo>
                <a:lnTo>
                  <a:pt x="0" y="330860"/>
                </a:lnTo>
                <a:lnTo>
                  <a:pt x="2295" y="347589"/>
                </a:lnTo>
                <a:lnTo>
                  <a:pt x="17107" y="411975"/>
                </a:lnTo>
                <a:lnTo>
                  <a:pt x="36237" y="456030"/>
                </a:lnTo>
                <a:lnTo>
                  <a:pt x="62185" y="496443"/>
                </a:lnTo>
                <a:lnTo>
                  <a:pt x="94869" y="533234"/>
                </a:lnTo>
                <a:lnTo>
                  <a:pt x="128402" y="561689"/>
                </a:lnTo>
                <a:lnTo>
                  <a:pt x="164884" y="584704"/>
                </a:lnTo>
                <a:lnTo>
                  <a:pt x="204289" y="602143"/>
                </a:lnTo>
                <a:lnTo>
                  <a:pt x="246595" y="613867"/>
                </a:lnTo>
                <a:lnTo>
                  <a:pt x="297350" y="620311"/>
                </a:lnTo>
                <a:lnTo>
                  <a:pt x="346637" y="618848"/>
                </a:lnTo>
                <a:lnTo>
                  <a:pt x="394369" y="609417"/>
                </a:lnTo>
                <a:lnTo>
                  <a:pt x="440456" y="591961"/>
                </a:lnTo>
                <a:lnTo>
                  <a:pt x="484809" y="566420"/>
                </a:lnTo>
                <a:lnTo>
                  <a:pt x="505671" y="550011"/>
                </a:lnTo>
                <a:lnTo>
                  <a:pt x="308381" y="550011"/>
                </a:lnTo>
                <a:lnTo>
                  <a:pt x="253469" y="543332"/>
                </a:lnTo>
                <a:lnTo>
                  <a:pt x="204795" y="525862"/>
                </a:lnTo>
                <a:lnTo>
                  <a:pt x="162895" y="499570"/>
                </a:lnTo>
                <a:lnTo>
                  <a:pt x="128308" y="466429"/>
                </a:lnTo>
                <a:lnTo>
                  <a:pt x="101569" y="428410"/>
                </a:lnTo>
                <a:lnTo>
                  <a:pt x="83217" y="387482"/>
                </a:lnTo>
                <a:lnTo>
                  <a:pt x="73787" y="345617"/>
                </a:lnTo>
                <a:lnTo>
                  <a:pt x="444525" y="345617"/>
                </a:lnTo>
                <a:lnTo>
                  <a:pt x="444525" y="334962"/>
                </a:lnTo>
                <a:lnTo>
                  <a:pt x="345681" y="334962"/>
                </a:lnTo>
                <a:lnTo>
                  <a:pt x="345681" y="285191"/>
                </a:lnTo>
                <a:lnTo>
                  <a:pt x="444500" y="285191"/>
                </a:lnTo>
                <a:lnTo>
                  <a:pt x="444500" y="214477"/>
                </a:lnTo>
                <a:lnTo>
                  <a:pt x="345147" y="214477"/>
                </a:lnTo>
                <a:lnTo>
                  <a:pt x="345147" y="160591"/>
                </a:lnTo>
                <a:lnTo>
                  <a:pt x="317391" y="160086"/>
                </a:lnTo>
                <a:close/>
              </a:path>
              <a:path w="620395" h="620395">
                <a:moveTo>
                  <a:pt x="330860" y="0"/>
                </a:moveTo>
                <a:lnTo>
                  <a:pt x="310248" y="0"/>
                </a:lnTo>
                <a:lnTo>
                  <a:pt x="310248" y="70002"/>
                </a:lnTo>
                <a:lnTo>
                  <a:pt x="357714" y="75210"/>
                </a:lnTo>
                <a:lnTo>
                  <a:pt x="401407" y="88633"/>
                </a:lnTo>
                <a:lnTo>
                  <a:pt x="440701" y="109332"/>
                </a:lnTo>
                <a:lnTo>
                  <a:pt x="474969" y="136368"/>
                </a:lnTo>
                <a:lnTo>
                  <a:pt x="503585" y="168802"/>
                </a:lnTo>
                <a:lnTo>
                  <a:pt x="525925" y="205694"/>
                </a:lnTo>
                <a:lnTo>
                  <a:pt x="541361" y="246106"/>
                </a:lnTo>
                <a:lnTo>
                  <a:pt x="549268" y="289097"/>
                </a:lnTo>
                <a:lnTo>
                  <a:pt x="549021" y="333730"/>
                </a:lnTo>
                <a:lnTo>
                  <a:pt x="540343" y="377997"/>
                </a:lnTo>
                <a:lnTo>
                  <a:pt x="523992" y="419025"/>
                </a:lnTo>
                <a:lnTo>
                  <a:pt x="500747" y="455972"/>
                </a:lnTo>
                <a:lnTo>
                  <a:pt x="471387" y="487995"/>
                </a:lnTo>
                <a:lnTo>
                  <a:pt x="436691" y="514253"/>
                </a:lnTo>
                <a:lnTo>
                  <a:pt x="397439" y="533903"/>
                </a:lnTo>
                <a:lnTo>
                  <a:pt x="354409" y="546103"/>
                </a:lnTo>
                <a:lnTo>
                  <a:pt x="308381" y="550011"/>
                </a:lnTo>
                <a:lnTo>
                  <a:pt x="505671" y="550011"/>
                </a:lnTo>
                <a:lnTo>
                  <a:pt x="551738" y="505612"/>
                </a:lnTo>
                <a:lnTo>
                  <a:pt x="577061" y="469385"/>
                </a:lnTo>
                <a:lnTo>
                  <a:pt x="596897" y="429353"/>
                </a:lnTo>
                <a:lnTo>
                  <a:pt x="611200" y="385572"/>
                </a:lnTo>
                <a:lnTo>
                  <a:pt x="619359" y="337765"/>
                </a:lnTo>
                <a:lnTo>
                  <a:pt x="619981" y="290411"/>
                </a:lnTo>
                <a:lnTo>
                  <a:pt x="613474" y="244224"/>
                </a:lnTo>
                <a:lnTo>
                  <a:pt x="600242" y="199923"/>
                </a:lnTo>
                <a:lnTo>
                  <a:pt x="580693" y="158224"/>
                </a:lnTo>
                <a:lnTo>
                  <a:pt x="555231" y="119845"/>
                </a:lnTo>
                <a:lnTo>
                  <a:pt x="524264" y="85503"/>
                </a:lnTo>
                <a:lnTo>
                  <a:pt x="488196" y="55914"/>
                </a:lnTo>
                <a:lnTo>
                  <a:pt x="447435" y="31797"/>
                </a:lnTo>
                <a:lnTo>
                  <a:pt x="402386" y="13868"/>
                </a:lnTo>
                <a:lnTo>
                  <a:pt x="352500" y="2759"/>
                </a:lnTo>
                <a:lnTo>
                  <a:pt x="333908" y="1028"/>
                </a:lnTo>
                <a:lnTo>
                  <a:pt x="332384" y="393"/>
                </a:lnTo>
                <a:lnTo>
                  <a:pt x="330860" y="0"/>
                </a:lnTo>
                <a:close/>
              </a:path>
              <a:path w="620395" h="620395">
                <a:moveTo>
                  <a:pt x="444525" y="345617"/>
                </a:moveTo>
                <a:lnTo>
                  <a:pt x="164642" y="345617"/>
                </a:lnTo>
                <a:lnTo>
                  <a:pt x="165531" y="348500"/>
                </a:lnTo>
                <a:lnTo>
                  <a:pt x="166395" y="351193"/>
                </a:lnTo>
                <a:lnTo>
                  <a:pt x="167208" y="353885"/>
                </a:lnTo>
                <a:lnTo>
                  <a:pt x="190027" y="399384"/>
                </a:lnTo>
                <a:lnTo>
                  <a:pt x="224694" y="433092"/>
                </a:lnTo>
                <a:lnTo>
                  <a:pt x="279514" y="456823"/>
                </a:lnTo>
                <a:lnTo>
                  <a:pt x="345440" y="460273"/>
                </a:lnTo>
                <a:lnTo>
                  <a:pt x="345440" y="405726"/>
                </a:lnTo>
                <a:lnTo>
                  <a:pt x="444525" y="405726"/>
                </a:lnTo>
                <a:lnTo>
                  <a:pt x="444525" y="34561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572918" y="6898830"/>
            <a:ext cx="676910" cy="784225"/>
          </a:xfrm>
          <a:custGeom>
            <a:avLst/>
            <a:gdLst/>
            <a:ahLst/>
            <a:cxnLst/>
            <a:rect l="l" t="t" r="r" b="b"/>
            <a:pathLst>
              <a:path w="676910" h="784225">
                <a:moveTo>
                  <a:pt x="428653" y="521068"/>
                </a:moveTo>
                <a:lnTo>
                  <a:pt x="393687" y="521068"/>
                </a:lnTo>
                <a:lnTo>
                  <a:pt x="445782" y="784136"/>
                </a:lnTo>
                <a:lnTo>
                  <a:pt x="479323" y="777481"/>
                </a:lnTo>
                <a:lnTo>
                  <a:pt x="428653" y="521068"/>
                </a:lnTo>
                <a:close/>
              </a:path>
              <a:path w="676910" h="784225">
                <a:moveTo>
                  <a:pt x="676528" y="0"/>
                </a:moveTo>
                <a:lnTo>
                  <a:pt x="139" y="0"/>
                </a:lnTo>
                <a:lnTo>
                  <a:pt x="139" y="486194"/>
                </a:lnTo>
                <a:lnTo>
                  <a:pt x="0" y="520915"/>
                </a:lnTo>
                <a:lnTo>
                  <a:pt x="230441" y="520915"/>
                </a:lnTo>
                <a:lnTo>
                  <a:pt x="179844" y="777341"/>
                </a:lnTo>
                <a:lnTo>
                  <a:pt x="213436" y="783691"/>
                </a:lnTo>
                <a:lnTo>
                  <a:pt x="265315" y="521182"/>
                </a:lnTo>
                <a:lnTo>
                  <a:pt x="355396" y="521182"/>
                </a:lnTo>
                <a:lnTo>
                  <a:pt x="428653" y="521068"/>
                </a:lnTo>
                <a:lnTo>
                  <a:pt x="428523" y="520407"/>
                </a:lnTo>
                <a:lnTo>
                  <a:pt x="676401" y="520407"/>
                </a:lnTo>
                <a:lnTo>
                  <a:pt x="676410" y="485292"/>
                </a:lnTo>
                <a:lnTo>
                  <a:pt x="34937" y="485292"/>
                </a:lnTo>
                <a:lnTo>
                  <a:pt x="34937" y="34531"/>
                </a:lnTo>
                <a:lnTo>
                  <a:pt x="676520" y="34531"/>
                </a:lnTo>
                <a:lnTo>
                  <a:pt x="676528" y="0"/>
                </a:lnTo>
                <a:close/>
              </a:path>
              <a:path w="676910" h="784225">
                <a:moveTo>
                  <a:pt x="355396" y="521182"/>
                </a:moveTo>
                <a:lnTo>
                  <a:pt x="320763" y="521182"/>
                </a:lnTo>
                <a:lnTo>
                  <a:pt x="320763" y="713473"/>
                </a:lnTo>
                <a:lnTo>
                  <a:pt x="355396" y="713473"/>
                </a:lnTo>
                <a:lnTo>
                  <a:pt x="355396" y="521182"/>
                </a:lnTo>
                <a:close/>
              </a:path>
              <a:path w="676910" h="784225">
                <a:moveTo>
                  <a:pt x="676520" y="34531"/>
                </a:moveTo>
                <a:lnTo>
                  <a:pt x="642950" y="34531"/>
                </a:lnTo>
                <a:lnTo>
                  <a:pt x="642950" y="485292"/>
                </a:lnTo>
                <a:lnTo>
                  <a:pt x="676410" y="485292"/>
                </a:lnTo>
                <a:lnTo>
                  <a:pt x="676520" y="3453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529814" y="6866287"/>
            <a:ext cx="762635" cy="0"/>
          </a:xfrm>
          <a:custGeom>
            <a:avLst/>
            <a:gdLst/>
            <a:ahLst/>
            <a:cxnLst/>
            <a:rect l="l" t="t" r="r" b="b"/>
            <a:pathLst>
              <a:path w="762635">
                <a:moveTo>
                  <a:pt x="0" y="0"/>
                </a:moveTo>
                <a:lnTo>
                  <a:pt x="762114" y="0"/>
                </a:lnTo>
              </a:path>
            </a:pathLst>
          </a:custGeom>
          <a:ln w="46596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669861" y="7120735"/>
            <a:ext cx="386715" cy="155575"/>
          </a:xfrm>
          <a:custGeom>
            <a:avLst/>
            <a:gdLst/>
            <a:ahLst/>
            <a:cxnLst/>
            <a:rect l="l" t="t" r="r" b="b"/>
            <a:pathLst>
              <a:path w="386714" h="155575">
                <a:moveTo>
                  <a:pt x="0" y="155511"/>
                </a:moveTo>
                <a:lnTo>
                  <a:pt x="161302" y="7086"/>
                </a:lnTo>
                <a:lnTo>
                  <a:pt x="265239" y="108902"/>
                </a:lnTo>
                <a:lnTo>
                  <a:pt x="386334" y="0"/>
                </a:lnTo>
              </a:path>
            </a:pathLst>
          </a:custGeom>
          <a:ln w="55206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983005" y="7041253"/>
            <a:ext cx="161925" cy="157480"/>
          </a:xfrm>
          <a:custGeom>
            <a:avLst/>
            <a:gdLst/>
            <a:ahLst/>
            <a:cxnLst/>
            <a:rect l="l" t="t" r="r" b="b"/>
            <a:pathLst>
              <a:path w="161925" h="157479">
                <a:moveTo>
                  <a:pt x="161556" y="0"/>
                </a:moveTo>
                <a:lnTo>
                  <a:pt x="0" y="34239"/>
                </a:lnTo>
                <a:lnTo>
                  <a:pt x="110451" y="157035"/>
                </a:lnTo>
                <a:lnTo>
                  <a:pt x="16155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495763" y="9355747"/>
            <a:ext cx="563880" cy="299085"/>
          </a:xfrm>
          <a:custGeom>
            <a:avLst/>
            <a:gdLst/>
            <a:ahLst/>
            <a:cxnLst/>
            <a:rect l="l" t="t" r="r" b="b"/>
            <a:pathLst>
              <a:path w="563879" h="299084">
                <a:moveTo>
                  <a:pt x="3924" y="0"/>
                </a:moveTo>
                <a:lnTo>
                  <a:pt x="0" y="2743"/>
                </a:lnTo>
                <a:lnTo>
                  <a:pt x="634" y="12966"/>
                </a:lnTo>
                <a:lnTo>
                  <a:pt x="3081" y="44563"/>
                </a:lnTo>
                <a:lnTo>
                  <a:pt x="12979" y="106867"/>
                </a:lnTo>
                <a:lnTo>
                  <a:pt x="41870" y="184020"/>
                </a:lnTo>
                <a:lnTo>
                  <a:pt x="68394" y="223678"/>
                </a:lnTo>
                <a:lnTo>
                  <a:pt x="102003" y="255459"/>
                </a:lnTo>
                <a:lnTo>
                  <a:pt x="143377" y="278500"/>
                </a:lnTo>
                <a:lnTo>
                  <a:pt x="193192" y="291934"/>
                </a:lnTo>
                <a:lnTo>
                  <a:pt x="235291" y="296792"/>
                </a:lnTo>
                <a:lnTo>
                  <a:pt x="277490" y="298535"/>
                </a:lnTo>
                <a:lnTo>
                  <a:pt x="319767" y="297321"/>
                </a:lnTo>
                <a:lnTo>
                  <a:pt x="362102" y="293306"/>
                </a:lnTo>
                <a:lnTo>
                  <a:pt x="426094" y="276434"/>
                </a:lnTo>
                <a:lnTo>
                  <a:pt x="481114" y="240207"/>
                </a:lnTo>
                <a:lnTo>
                  <a:pt x="515740" y="197710"/>
                </a:lnTo>
                <a:lnTo>
                  <a:pt x="539584" y="148297"/>
                </a:lnTo>
                <a:lnTo>
                  <a:pt x="558496" y="76265"/>
                </a:lnTo>
                <a:lnTo>
                  <a:pt x="563359" y="1460"/>
                </a:lnTo>
                <a:lnTo>
                  <a:pt x="558736" y="952"/>
                </a:lnTo>
                <a:lnTo>
                  <a:pt x="555294" y="215"/>
                </a:lnTo>
                <a:lnTo>
                  <a:pt x="392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464596" y="9665752"/>
            <a:ext cx="628015" cy="44450"/>
          </a:xfrm>
          <a:custGeom>
            <a:avLst/>
            <a:gdLst/>
            <a:ahLst/>
            <a:cxnLst/>
            <a:rect l="l" t="t" r="r" b="b"/>
            <a:pathLst>
              <a:path w="628014" h="44450">
                <a:moveTo>
                  <a:pt x="524436" y="25501"/>
                </a:moveTo>
                <a:lnTo>
                  <a:pt x="96621" y="25501"/>
                </a:lnTo>
                <a:lnTo>
                  <a:pt x="105069" y="25560"/>
                </a:lnTo>
                <a:lnTo>
                  <a:pt x="112725" y="27039"/>
                </a:lnTo>
                <a:lnTo>
                  <a:pt x="119485" y="30779"/>
                </a:lnTo>
                <a:lnTo>
                  <a:pt x="125247" y="37617"/>
                </a:lnTo>
                <a:lnTo>
                  <a:pt x="127444" y="41236"/>
                </a:lnTo>
                <a:lnTo>
                  <a:pt x="134454" y="43751"/>
                </a:lnTo>
                <a:lnTo>
                  <a:pt x="388234" y="43980"/>
                </a:lnTo>
                <a:lnTo>
                  <a:pt x="492404" y="43840"/>
                </a:lnTo>
                <a:lnTo>
                  <a:pt x="499503" y="42456"/>
                </a:lnTo>
                <a:lnTo>
                  <a:pt x="501142" y="39408"/>
                </a:lnTo>
                <a:lnTo>
                  <a:pt x="507782" y="31027"/>
                </a:lnTo>
                <a:lnTo>
                  <a:pt x="515872" y="26800"/>
                </a:lnTo>
                <a:lnTo>
                  <a:pt x="524436" y="25501"/>
                </a:lnTo>
                <a:close/>
              </a:path>
              <a:path w="628014" h="44450">
                <a:moveTo>
                  <a:pt x="576089" y="25406"/>
                </a:moveTo>
                <a:lnTo>
                  <a:pt x="525064" y="25406"/>
                </a:lnTo>
                <a:lnTo>
                  <a:pt x="535012" y="25526"/>
                </a:lnTo>
                <a:lnTo>
                  <a:pt x="544938" y="25852"/>
                </a:lnTo>
                <a:lnTo>
                  <a:pt x="565150" y="25842"/>
                </a:lnTo>
                <a:lnTo>
                  <a:pt x="574874" y="25560"/>
                </a:lnTo>
                <a:lnTo>
                  <a:pt x="576089" y="25406"/>
                </a:lnTo>
                <a:close/>
              </a:path>
              <a:path w="628014" h="44450">
                <a:moveTo>
                  <a:pt x="627507" y="0"/>
                </a:moveTo>
                <a:lnTo>
                  <a:pt x="0" y="0"/>
                </a:lnTo>
                <a:lnTo>
                  <a:pt x="11691" y="11084"/>
                </a:lnTo>
                <a:lnTo>
                  <a:pt x="24222" y="18926"/>
                </a:lnTo>
                <a:lnTo>
                  <a:pt x="37732" y="23697"/>
                </a:lnTo>
                <a:lnTo>
                  <a:pt x="52311" y="25565"/>
                </a:lnTo>
                <a:lnTo>
                  <a:pt x="63385" y="25842"/>
                </a:lnTo>
                <a:lnTo>
                  <a:pt x="85637" y="25842"/>
                </a:lnTo>
                <a:lnTo>
                  <a:pt x="96621" y="25501"/>
                </a:lnTo>
                <a:lnTo>
                  <a:pt x="524436" y="25501"/>
                </a:lnTo>
                <a:lnTo>
                  <a:pt x="525064" y="25406"/>
                </a:lnTo>
                <a:lnTo>
                  <a:pt x="576089" y="25406"/>
                </a:lnTo>
                <a:lnTo>
                  <a:pt x="589559" y="23695"/>
                </a:lnTo>
                <a:lnTo>
                  <a:pt x="603251" y="18994"/>
                </a:lnTo>
                <a:lnTo>
                  <a:pt x="615884" y="11188"/>
                </a:lnTo>
                <a:lnTo>
                  <a:pt x="62750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032353" y="9374887"/>
            <a:ext cx="107314" cy="170815"/>
          </a:xfrm>
          <a:custGeom>
            <a:avLst/>
            <a:gdLst/>
            <a:ahLst/>
            <a:cxnLst/>
            <a:rect l="l" t="t" r="r" b="b"/>
            <a:pathLst>
              <a:path w="107314" h="170815">
                <a:moveTo>
                  <a:pt x="39751" y="0"/>
                </a:moveTo>
                <a:lnTo>
                  <a:pt x="36131" y="36334"/>
                </a:lnTo>
                <a:lnTo>
                  <a:pt x="40728" y="37414"/>
                </a:lnTo>
                <a:lnTo>
                  <a:pt x="44183" y="38023"/>
                </a:lnTo>
                <a:lnTo>
                  <a:pt x="47510" y="39039"/>
                </a:lnTo>
                <a:lnTo>
                  <a:pt x="63443" y="46694"/>
                </a:lnTo>
                <a:lnTo>
                  <a:pt x="71978" y="57421"/>
                </a:lnTo>
                <a:lnTo>
                  <a:pt x="72744" y="70841"/>
                </a:lnTo>
                <a:lnTo>
                  <a:pt x="65366" y="86575"/>
                </a:lnTo>
                <a:lnTo>
                  <a:pt x="58758" y="95425"/>
                </a:lnTo>
                <a:lnTo>
                  <a:pt x="51257" y="103814"/>
                </a:lnTo>
                <a:lnTo>
                  <a:pt x="42946" y="111162"/>
                </a:lnTo>
                <a:lnTo>
                  <a:pt x="33909" y="116890"/>
                </a:lnTo>
                <a:lnTo>
                  <a:pt x="20113" y="126618"/>
                </a:lnTo>
                <a:lnTo>
                  <a:pt x="10791" y="138964"/>
                </a:lnTo>
                <a:lnTo>
                  <a:pt x="4551" y="153704"/>
                </a:lnTo>
                <a:lnTo>
                  <a:pt x="0" y="170611"/>
                </a:lnTo>
                <a:lnTo>
                  <a:pt x="28102" y="157810"/>
                </a:lnTo>
                <a:lnTo>
                  <a:pt x="76731" y="124922"/>
                </a:lnTo>
                <a:lnTo>
                  <a:pt x="103443" y="85673"/>
                </a:lnTo>
                <a:lnTo>
                  <a:pt x="107030" y="68902"/>
                </a:lnTo>
                <a:lnTo>
                  <a:pt x="105839" y="51890"/>
                </a:lnTo>
                <a:lnTo>
                  <a:pt x="99441" y="35001"/>
                </a:lnTo>
                <a:lnTo>
                  <a:pt x="88442" y="20531"/>
                </a:lnTo>
                <a:lnTo>
                  <a:pt x="74415" y="10480"/>
                </a:lnTo>
                <a:lnTo>
                  <a:pt x="57978" y="3940"/>
                </a:lnTo>
                <a:lnTo>
                  <a:pt x="3975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823239" y="2531068"/>
            <a:ext cx="4580255" cy="331470"/>
          </a:xfrm>
          <a:custGeom>
            <a:avLst/>
            <a:gdLst/>
            <a:ahLst/>
            <a:cxnLst/>
            <a:rect l="l" t="t" r="r" b="b"/>
            <a:pathLst>
              <a:path w="4580255" h="331469">
                <a:moveTo>
                  <a:pt x="4579717" y="0"/>
                </a:moveTo>
                <a:lnTo>
                  <a:pt x="0" y="0"/>
                </a:lnTo>
                <a:lnTo>
                  <a:pt x="0" y="331228"/>
                </a:lnTo>
              </a:path>
            </a:pathLst>
          </a:custGeom>
          <a:ln w="55206">
            <a:solidFill>
              <a:srgbClr val="A91E2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810609" y="2531068"/>
            <a:ext cx="0" cy="331470"/>
          </a:xfrm>
          <a:custGeom>
            <a:avLst/>
            <a:gdLst/>
            <a:ahLst/>
            <a:cxnLst/>
            <a:rect l="l" t="t" r="r" b="b"/>
            <a:pathLst>
              <a:path h="331469">
                <a:moveTo>
                  <a:pt x="0" y="331228"/>
                </a:moveTo>
                <a:lnTo>
                  <a:pt x="0" y="0"/>
                </a:lnTo>
              </a:path>
            </a:pathLst>
          </a:custGeom>
          <a:ln w="55206">
            <a:solidFill>
              <a:srgbClr val="A91E2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3610359" y="3272902"/>
            <a:ext cx="1022350" cy="481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800"/>
              </a:lnSpc>
            </a:pPr>
            <a:r>
              <a:rPr sz="1800" spc="-5" dirty="0">
                <a:solidFill>
                  <a:srgbClr val="231F20"/>
                </a:solidFill>
                <a:latin typeface="Futura PT Book"/>
                <a:cs typeface="Futura PT Book"/>
              </a:rPr>
              <a:t>lyse,</a:t>
            </a:r>
            <a:r>
              <a:rPr sz="1800" spc="-95" dirty="0">
                <a:solidFill>
                  <a:srgbClr val="231F20"/>
                </a:solidFill>
                <a:latin typeface="Futura PT Book"/>
                <a:cs typeface="Futura PT Book"/>
              </a:rPr>
              <a:t> </a:t>
            </a:r>
            <a:r>
              <a:rPr sz="1800" spc="5" dirty="0">
                <a:solidFill>
                  <a:srgbClr val="231F20"/>
                </a:solidFill>
                <a:latin typeface="Futura PT Book"/>
                <a:cs typeface="Futura PT Book"/>
              </a:rPr>
              <a:t>luftige  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lokaler</a:t>
            </a:r>
            <a:endParaRPr sz="1800">
              <a:latin typeface="Futura PT Book"/>
              <a:cs typeface="Futura PT Book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6310259" y="3227182"/>
            <a:ext cx="869315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bel</a:t>
            </a:r>
            <a:r>
              <a:rPr sz="1800" spc="-20" dirty="0">
                <a:solidFill>
                  <a:srgbClr val="231F20"/>
                </a:solidFill>
                <a:latin typeface="Futura PT Book"/>
                <a:cs typeface="Futura PT Book"/>
              </a:rPr>
              <a:t>y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sning</a:t>
            </a:r>
            <a:endParaRPr sz="1800">
              <a:latin typeface="Futura PT Book"/>
              <a:cs typeface="Futura PT Book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3610359" y="4415181"/>
            <a:ext cx="1031240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30" dirty="0">
                <a:solidFill>
                  <a:srgbClr val="231F20"/>
                </a:solidFill>
                <a:latin typeface="Futura PT Book"/>
                <a:cs typeface="Futura PT Book"/>
              </a:rPr>
              <a:t>k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ontorplass</a:t>
            </a:r>
            <a:endParaRPr sz="1800">
              <a:latin typeface="Futura PT Book"/>
              <a:cs typeface="Futura PT Book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6310259" y="4415181"/>
            <a:ext cx="438784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WiFi</a:t>
            </a:r>
            <a:endParaRPr sz="1800">
              <a:latin typeface="Futura PT Book"/>
              <a:cs typeface="Futura PT Book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3610359" y="5648901"/>
            <a:ext cx="641985" cy="481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800"/>
              </a:lnSpc>
            </a:pP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design  interiør</a:t>
            </a:r>
            <a:endParaRPr sz="1800">
              <a:latin typeface="Futura PT Book"/>
              <a:cs typeface="Futura PT Book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6310259" y="5648901"/>
            <a:ext cx="594995" cy="481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800"/>
              </a:lnSpc>
            </a:pP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printer  blekk</a:t>
            </a:r>
            <a:endParaRPr sz="1800">
              <a:latin typeface="Futura PT Book"/>
              <a:cs typeface="Futura PT Book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3610359" y="6899181"/>
            <a:ext cx="799465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møte</a:t>
            </a:r>
            <a:r>
              <a:rPr sz="1800" spc="-45" dirty="0">
                <a:solidFill>
                  <a:srgbClr val="231F20"/>
                </a:solidFill>
                <a:latin typeface="Futura PT Book"/>
                <a:cs typeface="Futura PT Book"/>
              </a:rPr>
              <a:t>r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om</a:t>
            </a:r>
            <a:endParaRPr sz="1800">
              <a:latin typeface="Futura PT Book"/>
              <a:cs typeface="Futura PT Book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6310259" y="6899181"/>
            <a:ext cx="696595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5" dirty="0">
                <a:solidFill>
                  <a:srgbClr val="231F20"/>
                </a:solidFill>
                <a:latin typeface="Futura PT Book"/>
                <a:cs typeface="Futura PT Book"/>
              </a:rPr>
              <a:t>renhold</a:t>
            </a:r>
            <a:endParaRPr sz="1800">
              <a:latin typeface="Futura PT Book"/>
              <a:cs typeface="Futura PT Book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6310259" y="8195181"/>
            <a:ext cx="889635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elektrisitet</a:t>
            </a:r>
            <a:endParaRPr sz="1800">
              <a:latin typeface="Futura PT Book"/>
              <a:cs typeface="Futura PT Book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6310259" y="9383181"/>
            <a:ext cx="944244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god</a:t>
            </a:r>
            <a:r>
              <a:rPr sz="1800" spc="-95" dirty="0">
                <a:solidFill>
                  <a:srgbClr val="231F20"/>
                </a:solidFill>
                <a:latin typeface="Futura PT Book"/>
                <a:cs typeface="Futura PT Book"/>
              </a:rPr>
              <a:t> </a:t>
            </a:r>
            <a:r>
              <a:rPr sz="1800" spc="5" dirty="0">
                <a:solidFill>
                  <a:srgbClr val="231F20"/>
                </a:solidFill>
                <a:latin typeface="Futura PT Book"/>
                <a:cs typeface="Futura PT Book"/>
              </a:rPr>
              <a:t>kaffe!</a:t>
            </a:r>
            <a:endParaRPr sz="1800">
              <a:latin typeface="Futura PT Book"/>
              <a:cs typeface="Futura PT Book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1607572" y="1598959"/>
            <a:ext cx="2496185" cy="7905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36880" marR="5080" indent="-424815">
              <a:lnSpc>
                <a:spcPct val="104200"/>
              </a:lnSpc>
            </a:pPr>
            <a:r>
              <a:rPr sz="2400" spc="-45" dirty="0">
                <a:solidFill>
                  <a:srgbClr val="231F20"/>
                </a:solidFill>
                <a:latin typeface="Futura PT Book"/>
                <a:cs typeface="Futura PT Book"/>
              </a:rPr>
              <a:t>HVA </a:t>
            </a:r>
            <a:r>
              <a:rPr sz="2400" dirty="0">
                <a:solidFill>
                  <a:srgbClr val="231F20"/>
                </a:solidFill>
                <a:latin typeface="Futura PT Book"/>
                <a:cs typeface="Futura PT Book"/>
              </a:rPr>
              <a:t>DU</a:t>
            </a:r>
            <a:r>
              <a:rPr sz="2400" spc="-35" dirty="0">
                <a:solidFill>
                  <a:srgbClr val="231F20"/>
                </a:solidFill>
                <a:latin typeface="Futura PT Book"/>
                <a:cs typeface="Futura PT Book"/>
              </a:rPr>
              <a:t> </a:t>
            </a:r>
            <a:r>
              <a:rPr sz="2400" spc="-15" dirty="0">
                <a:solidFill>
                  <a:srgbClr val="231F20"/>
                </a:solidFill>
                <a:latin typeface="Futura PT Book"/>
                <a:cs typeface="Futura PT Book"/>
              </a:rPr>
              <a:t>VANLIGVIS  </a:t>
            </a:r>
            <a:r>
              <a:rPr sz="2400" spc="-20" dirty="0">
                <a:solidFill>
                  <a:srgbClr val="231F20"/>
                </a:solidFill>
                <a:latin typeface="Futura PT Book"/>
                <a:cs typeface="Futura PT Book"/>
              </a:rPr>
              <a:t>BETALER</a:t>
            </a:r>
            <a:r>
              <a:rPr sz="2400" spc="-70" dirty="0">
                <a:solidFill>
                  <a:srgbClr val="231F20"/>
                </a:solidFill>
                <a:latin typeface="Futura PT Book"/>
                <a:cs typeface="Futura PT Book"/>
              </a:rPr>
              <a:t> </a:t>
            </a:r>
            <a:r>
              <a:rPr sz="2400" dirty="0">
                <a:solidFill>
                  <a:srgbClr val="231F20"/>
                </a:solidFill>
                <a:latin typeface="Futura PT Book"/>
                <a:cs typeface="Futura PT Book"/>
              </a:rPr>
              <a:t>FOR</a:t>
            </a:r>
            <a:endParaRPr sz="2400">
              <a:latin typeface="Futura PT Book"/>
              <a:cs typeface="Futura PT Book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5017479" y="1598959"/>
            <a:ext cx="1615440" cy="7905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44145">
              <a:lnSpc>
                <a:spcPct val="104200"/>
              </a:lnSpc>
            </a:pPr>
            <a:r>
              <a:rPr sz="2400" dirty="0">
                <a:solidFill>
                  <a:srgbClr val="231F20"/>
                </a:solidFill>
                <a:latin typeface="Futura PT Book"/>
                <a:cs typeface="Futura PT Book"/>
              </a:rPr>
              <a:t>++ </a:t>
            </a:r>
            <a:r>
              <a:rPr sz="2400" spc="-35" dirty="0">
                <a:solidFill>
                  <a:srgbClr val="231F20"/>
                </a:solidFill>
                <a:latin typeface="Futura PT Book"/>
                <a:cs typeface="Futura PT Book"/>
              </a:rPr>
              <a:t>EKSTRA  </a:t>
            </a:r>
            <a:r>
              <a:rPr sz="2400" spc="-125" dirty="0">
                <a:solidFill>
                  <a:srgbClr val="231F20"/>
                </a:solidFill>
                <a:latin typeface="Futura PT Book"/>
                <a:cs typeface="Futura PT Book"/>
              </a:rPr>
              <a:t>K</a:t>
            </a:r>
            <a:r>
              <a:rPr sz="2400" dirty="0">
                <a:solidFill>
                  <a:srgbClr val="231F20"/>
                </a:solidFill>
                <a:latin typeface="Futura PT Book"/>
                <a:cs typeface="Futura PT Book"/>
              </a:rPr>
              <a:t>O</a:t>
            </a:r>
            <a:r>
              <a:rPr sz="2400" spc="-105" dirty="0">
                <a:solidFill>
                  <a:srgbClr val="231F20"/>
                </a:solidFill>
                <a:latin typeface="Futura PT Book"/>
                <a:cs typeface="Futura PT Book"/>
              </a:rPr>
              <a:t>S</a:t>
            </a:r>
            <a:r>
              <a:rPr sz="2400" dirty="0">
                <a:solidFill>
                  <a:srgbClr val="231F20"/>
                </a:solidFill>
                <a:latin typeface="Futura PT Book"/>
                <a:cs typeface="Futura PT Book"/>
              </a:rPr>
              <a:t>TNADER</a:t>
            </a:r>
            <a:endParaRPr sz="2400">
              <a:latin typeface="Futura PT Book"/>
              <a:cs typeface="Futura PT Book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5839205" y="2375039"/>
            <a:ext cx="1800225" cy="581660"/>
          </a:xfrm>
          <a:custGeom>
            <a:avLst/>
            <a:gdLst/>
            <a:ahLst/>
            <a:cxnLst/>
            <a:rect l="l" t="t" r="r" b="b"/>
            <a:pathLst>
              <a:path w="1800225" h="581660">
                <a:moveTo>
                  <a:pt x="0" y="581278"/>
                </a:moveTo>
                <a:lnTo>
                  <a:pt x="1799869" y="581278"/>
                </a:lnTo>
                <a:lnTo>
                  <a:pt x="1799869" y="0"/>
                </a:lnTo>
                <a:lnTo>
                  <a:pt x="0" y="0"/>
                </a:lnTo>
                <a:lnTo>
                  <a:pt x="0" y="5812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 txBox="1"/>
          <p:nvPr/>
        </p:nvSpPr>
        <p:spPr>
          <a:xfrm>
            <a:off x="7390259" y="5760811"/>
            <a:ext cx="2313940" cy="393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231F20"/>
                </a:solidFill>
                <a:latin typeface="Futura PT Book"/>
                <a:cs typeface="Futura PT Book"/>
              </a:rPr>
              <a:t>IKKE</a:t>
            </a:r>
            <a:r>
              <a:rPr sz="2400" spc="-100" dirty="0">
                <a:solidFill>
                  <a:srgbClr val="231F20"/>
                </a:solidFill>
                <a:latin typeface="Futura PT Book"/>
                <a:cs typeface="Futura PT Book"/>
              </a:rPr>
              <a:t> </a:t>
            </a:r>
            <a:r>
              <a:rPr sz="2400" dirty="0">
                <a:solidFill>
                  <a:srgbClr val="231F20"/>
                </a:solidFill>
                <a:latin typeface="Futura PT Book"/>
                <a:cs typeface="Futura PT Book"/>
              </a:rPr>
              <a:t>SKALERBART!</a:t>
            </a:r>
            <a:endParaRPr sz="2400">
              <a:latin typeface="Futura PT Book"/>
              <a:cs typeface="Futura PT Book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4880336" y="5947854"/>
            <a:ext cx="3409315" cy="4427855"/>
          </a:xfrm>
          <a:custGeom>
            <a:avLst/>
            <a:gdLst/>
            <a:ahLst/>
            <a:cxnLst/>
            <a:rect l="l" t="t" r="r" b="b"/>
            <a:pathLst>
              <a:path w="3409315" h="4427855">
                <a:moveTo>
                  <a:pt x="0" y="4427689"/>
                </a:moveTo>
                <a:lnTo>
                  <a:pt x="42374" y="4425100"/>
                </a:lnTo>
                <a:lnTo>
                  <a:pt x="84617" y="4421883"/>
                </a:lnTo>
                <a:lnTo>
                  <a:pt x="126726" y="4418041"/>
                </a:lnTo>
                <a:lnTo>
                  <a:pt x="168700" y="4413578"/>
                </a:lnTo>
                <a:lnTo>
                  <a:pt x="210534" y="4408498"/>
                </a:lnTo>
                <a:lnTo>
                  <a:pt x="252226" y="4402804"/>
                </a:lnTo>
                <a:lnTo>
                  <a:pt x="293773" y="4396500"/>
                </a:lnTo>
                <a:lnTo>
                  <a:pt x="335172" y="4389590"/>
                </a:lnTo>
                <a:lnTo>
                  <a:pt x="376421" y="4382076"/>
                </a:lnTo>
                <a:lnTo>
                  <a:pt x="417517" y="4373963"/>
                </a:lnTo>
                <a:lnTo>
                  <a:pt x="458457" y="4365255"/>
                </a:lnTo>
                <a:lnTo>
                  <a:pt x="499237" y="4355954"/>
                </a:lnTo>
                <a:lnTo>
                  <a:pt x="539856" y="4346065"/>
                </a:lnTo>
                <a:lnTo>
                  <a:pt x="580311" y="4335591"/>
                </a:lnTo>
                <a:lnTo>
                  <a:pt x="620598" y="4324535"/>
                </a:lnTo>
                <a:lnTo>
                  <a:pt x="660715" y="4312902"/>
                </a:lnTo>
                <a:lnTo>
                  <a:pt x="700659" y="4300694"/>
                </a:lnTo>
                <a:lnTo>
                  <a:pt x="740427" y="4287915"/>
                </a:lnTo>
                <a:lnTo>
                  <a:pt x="780017" y="4274570"/>
                </a:lnTo>
                <a:lnTo>
                  <a:pt x="819425" y="4260661"/>
                </a:lnTo>
                <a:lnTo>
                  <a:pt x="858649" y="4246192"/>
                </a:lnTo>
                <a:lnTo>
                  <a:pt x="897687" y="4231167"/>
                </a:lnTo>
                <a:lnTo>
                  <a:pt x="936534" y="4215589"/>
                </a:lnTo>
                <a:lnTo>
                  <a:pt x="975188" y="4199462"/>
                </a:lnTo>
                <a:lnTo>
                  <a:pt x="1013647" y="4182790"/>
                </a:lnTo>
                <a:lnTo>
                  <a:pt x="1051908" y="4165575"/>
                </a:lnTo>
                <a:lnTo>
                  <a:pt x="1089968" y="4147823"/>
                </a:lnTo>
                <a:lnTo>
                  <a:pt x="1127824" y="4129535"/>
                </a:lnTo>
                <a:lnTo>
                  <a:pt x="1165473" y="4110716"/>
                </a:lnTo>
                <a:lnTo>
                  <a:pt x="1202913" y="4091370"/>
                </a:lnTo>
                <a:lnTo>
                  <a:pt x="1240140" y="4071500"/>
                </a:lnTo>
                <a:lnTo>
                  <a:pt x="1277152" y="4051109"/>
                </a:lnTo>
                <a:lnTo>
                  <a:pt x="1313947" y="4030201"/>
                </a:lnTo>
                <a:lnTo>
                  <a:pt x="1350520" y="4008781"/>
                </a:lnTo>
                <a:lnTo>
                  <a:pt x="1386870" y="3986850"/>
                </a:lnTo>
                <a:lnTo>
                  <a:pt x="1422994" y="3964414"/>
                </a:lnTo>
                <a:lnTo>
                  <a:pt x="1458888" y="3941475"/>
                </a:lnTo>
                <a:lnTo>
                  <a:pt x="1494550" y="3918037"/>
                </a:lnTo>
                <a:lnTo>
                  <a:pt x="1529978" y="3894104"/>
                </a:lnTo>
                <a:lnTo>
                  <a:pt x="1565168" y="3869679"/>
                </a:lnTo>
                <a:lnTo>
                  <a:pt x="1600117" y="3844766"/>
                </a:lnTo>
                <a:lnTo>
                  <a:pt x="1634823" y="3819368"/>
                </a:lnTo>
                <a:lnTo>
                  <a:pt x="1669283" y="3793490"/>
                </a:lnTo>
                <a:lnTo>
                  <a:pt x="1703495" y="3767134"/>
                </a:lnTo>
                <a:lnTo>
                  <a:pt x="1737454" y="3740304"/>
                </a:lnTo>
                <a:lnTo>
                  <a:pt x="1771159" y="3713004"/>
                </a:lnTo>
                <a:lnTo>
                  <a:pt x="1804607" y="3685238"/>
                </a:lnTo>
                <a:lnTo>
                  <a:pt x="1837795" y="3657008"/>
                </a:lnTo>
                <a:lnTo>
                  <a:pt x="1870719" y="3628320"/>
                </a:lnTo>
                <a:lnTo>
                  <a:pt x="1903378" y="3599175"/>
                </a:lnTo>
                <a:lnTo>
                  <a:pt x="1935769" y="3569578"/>
                </a:lnTo>
                <a:lnTo>
                  <a:pt x="1967888" y="3539532"/>
                </a:lnTo>
                <a:lnTo>
                  <a:pt x="1999733" y="3509042"/>
                </a:lnTo>
                <a:lnTo>
                  <a:pt x="2031300" y="3478110"/>
                </a:lnTo>
                <a:lnTo>
                  <a:pt x="2062588" y="3446740"/>
                </a:lnTo>
                <a:lnTo>
                  <a:pt x="2093594" y="3414935"/>
                </a:lnTo>
                <a:lnTo>
                  <a:pt x="2124314" y="3382700"/>
                </a:lnTo>
                <a:lnTo>
                  <a:pt x="2154745" y="3350038"/>
                </a:lnTo>
                <a:lnTo>
                  <a:pt x="2184886" y="3316952"/>
                </a:lnTo>
                <a:lnTo>
                  <a:pt x="2214733" y="3283447"/>
                </a:lnTo>
                <a:lnTo>
                  <a:pt x="2244283" y="3249525"/>
                </a:lnTo>
                <a:lnTo>
                  <a:pt x="2273534" y="3215190"/>
                </a:lnTo>
                <a:lnTo>
                  <a:pt x="2302482" y="3180446"/>
                </a:lnTo>
                <a:lnTo>
                  <a:pt x="2331125" y="3145296"/>
                </a:lnTo>
                <a:lnTo>
                  <a:pt x="2359461" y="3109745"/>
                </a:lnTo>
                <a:lnTo>
                  <a:pt x="2387485" y="3073795"/>
                </a:lnTo>
                <a:lnTo>
                  <a:pt x="2415196" y="3037450"/>
                </a:lnTo>
                <a:lnTo>
                  <a:pt x="2442591" y="3000714"/>
                </a:lnTo>
                <a:lnTo>
                  <a:pt x="2469666" y="2963590"/>
                </a:lnTo>
                <a:lnTo>
                  <a:pt x="2496420" y="2926082"/>
                </a:lnTo>
                <a:lnTo>
                  <a:pt x="2522849" y="2888194"/>
                </a:lnTo>
                <a:lnTo>
                  <a:pt x="2548950" y="2849929"/>
                </a:lnTo>
                <a:lnTo>
                  <a:pt x="2574720" y="2811290"/>
                </a:lnTo>
                <a:lnTo>
                  <a:pt x="2600158" y="2772282"/>
                </a:lnTo>
                <a:lnTo>
                  <a:pt x="2625259" y="2732908"/>
                </a:lnTo>
                <a:lnTo>
                  <a:pt x="2650022" y="2693171"/>
                </a:lnTo>
                <a:lnTo>
                  <a:pt x="2674443" y="2653075"/>
                </a:lnTo>
                <a:lnTo>
                  <a:pt x="2698519" y="2612624"/>
                </a:lnTo>
                <a:lnTo>
                  <a:pt x="2722249" y="2571821"/>
                </a:lnTo>
                <a:lnTo>
                  <a:pt x="2745628" y="2530670"/>
                </a:lnTo>
                <a:lnTo>
                  <a:pt x="2768654" y="2489174"/>
                </a:lnTo>
                <a:lnTo>
                  <a:pt x="2791324" y="2447337"/>
                </a:lnTo>
                <a:lnTo>
                  <a:pt x="2813636" y="2405163"/>
                </a:lnTo>
                <a:lnTo>
                  <a:pt x="2835587" y="2362655"/>
                </a:lnTo>
                <a:lnTo>
                  <a:pt x="2857173" y="2319816"/>
                </a:lnTo>
                <a:lnTo>
                  <a:pt x="2878392" y="2276651"/>
                </a:lnTo>
                <a:lnTo>
                  <a:pt x="2899242" y="2233163"/>
                </a:lnTo>
                <a:lnTo>
                  <a:pt x="2919719" y="2189356"/>
                </a:lnTo>
                <a:lnTo>
                  <a:pt x="2939821" y="2145232"/>
                </a:lnTo>
                <a:lnTo>
                  <a:pt x="2959544" y="2100797"/>
                </a:lnTo>
                <a:lnTo>
                  <a:pt x="2978887" y="2056052"/>
                </a:lnTo>
                <a:lnTo>
                  <a:pt x="2997845" y="2011003"/>
                </a:lnTo>
                <a:lnTo>
                  <a:pt x="3016417" y="1965651"/>
                </a:lnTo>
                <a:lnTo>
                  <a:pt x="3034600" y="1920002"/>
                </a:lnTo>
                <a:lnTo>
                  <a:pt x="3052390" y="1874059"/>
                </a:lnTo>
                <a:lnTo>
                  <a:pt x="3069785" y="1827825"/>
                </a:lnTo>
                <a:lnTo>
                  <a:pt x="3086782" y="1781303"/>
                </a:lnTo>
                <a:lnTo>
                  <a:pt x="3103379" y="1734498"/>
                </a:lnTo>
                <a:lnTo>
                  <a:pt x="3119572" y="1687413"/>
                </a:lnTo>
                <a:lnTo>
                  <a:pt x="3135358" y="1640051"/>
                </a:lnTo>
                <a:lnTo>
                  <a:pt x="3150736" y="1592417"/>
                </a:lnTo>
                <a:lnTo>
                  <a:pt x="3165701" y="1544514"/>
                </a:lnTo>
                <a:lnTo>
                  <a:pt x="3180252" y="1496344"/>
                </a:lnTo>
                <a:lnTo>
                  <a:pt x="3194385" y="1447913"/>
                </a:lnTo>
                <a:lnTo>
                  <a:pt x="3208098" y="1399223"/>
                </a:lnTo>
                <a:lnTo>
                  <a:pt x="3221388" y="1350278"/>
                </a:lnTo>
                <a:lnTo>
                  <a:pt x="3234251" y="1301082"/>
                </a:lnTo>
                <a:lnTo>
                  <a:pt x="3246686" y="1251639"/>
                </a:lnTo>
                <a:lnTo>
                  <a:pt x="3258689" y="1201951"/>
                </a:lnTo>
                <a:lnTo>
                  <a:pt x="3270258" y="1152022"/>
                </a:lnTo>
                <a:lnTo>
                  <a:pt x="3281389" y="1101857"/>
                </a:lnTo>
                <a:lnTo>
                  <a:pt x="3292080" y="1051458"/>
                </a:lnTo>
                <a:lnTo>
                  <a:pt x="3302329" y="1000829"/>
                </a:lnTo>
                <a:lnTo>
                  <a:pt x="3312132" y="949975"/>
                </a:lnTo>
                <a:lnTo>
                  <a:pt x="3321486" y="898897"/>
                </a:lnTo>
                <a:lnTo>
                  <a:pt x="3330389" y="847601"/>
                </a:lnTo>
                <a:lnTo>
                  <a:pt x="3338838" y="796089"/>
                </a:lnTo>
                <a:lnTo>
                  <a:pt x="3346830" y="744365"/>
                </a:lnTo>
                <a:lnTo>
                  <a:pt x="3354362" y="692433"/>
                </a:lnTo>
                <a:lnTo>
                  <a:pt x="3361431" y="640297"/>
                </a:lnTo>
                <a:lnTo>
                  <a:pt x="3368035" y="587959"/>
                </a:lnTo>
                <a:lnTo>
                  <a:pt x="3374171" y="535424"/>
                </a:lnTo>
                <a:lnTo>
                  <a:pt x="3379836" y="482695"/>
                </a:lnTo>
                <a:lnTo>
                  <a:pt x="3385027" y="429775"/>
                </a:lnTo>
                <a:lnTo>
                  <a:pt x="3389742" y="376669"/>
                </a:lnTo>
                <a:lnTo>
                  <a:pt x="3393977" y="323380"/>
                </a:lnTo>
                <a:lnTo>
                  <a:pt x="3397730" y="269911"/>
                </a:lnTo>
                <a:lnTo>
                  <a:pt x="3400998" y="216267"/>
                </a:lnTo>
                <a:lnTo>
                  <a:pt x="3403778" y="162449"/>
                </a:lnTo>
                <a:lnTo>
                  <a:pt x="3406067" y="108463"/>
                </a:lnTo>
                <a:lnTo>
                  <a:pt x="3407863" y="54312"/>
                </a:lnTo>
                <a:lnTo>
                  <a:pt x="3409162" y="0"/>
                </a:lnTo>
              </a:path>
            </a:pathLst>
          </a:custGeom>
          <a:ln w="50800">
            <a:solidFill>
              <a:srgbClr val="A41D21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4842356" y="1290137"/>
            <a:ext cx="3446779" cy="4391660"/>
          </a:xfrm>
          <a:custGeom>
            <a:avLst/>
            <a:gdLst/>
            <a:ahLst/>
            <a:cxnLst/>
            <a:rect l="l" t="t" r="r" b="b"/>
            <a:pathLst>
              <a:path w="3446779" h="4391660">
                <a:moveTo>
                  <a:pt x="3446284" y="4391418"/>
                </a:moveTo>
                <a:lnTo>
                  <a:pt x="3444634" y="4337140"/>
                </a:lnTo>
                <a:lnTo>
                  <a:pt x="3442489" y="4283026"/>
                </a:lnTo>
                <a:lnTo>
                  <a:pt x="3439850" y="4229080"/>
                </a:lnTo>
                <a:lnTo>
                  <a:pt x="3436721" y="4175307"/>
                </a:lnTo>
                <a:lnTo>
                  <a:pt x="3433105" y="4121708"/>
                </a:lnTo>
                <a:lnTo>
                  <a:pt x="3429005" y="4068289"/>
                </a:lnTo>
                <a:lnTo>
                  <a:pt x="3424422" y="4015052"/>
                </a:lnTo>
                <a:lnTo>
                  <a:pt x="3419361" y="3962002"/>
                </a:lnTo>
                <a:lnTo>
                  <a:pt x="3413824" y="3909141"/>
                </a:lnTo>
                <a:lnTo>
                  <a:pt x="3407814" y="3856474"/>
                </a:lnTo>
                <a:lnTo>
                  <a:pt x="3401333" y="3804003"/>
                </a:lnTo>
                <a:lnTo>
                  <a:pt x="3394385" y="3751734"/>
                </a:lnTo>
                <a:lnTo>
                  <a:pt x="3386972" y="3699668"/>
                </a:lnTo>
                <a:lnTo>
                  <a:pt x="3379097" y="3647811"/>
                </a:lnTo>
                <a:lnTo>
                  <a:pt x="3370763" y="3596165"/>
                </a:lnTo>
                <a:lnTo>
                  <a:pt x="3361973" y="3544734"/>
                </a:lnTo>
                <a:lnTo>
                  <a:pt x="3352730" y="3493521"/>
                </a:lnTo>
                <a:lnTo>
                  <a:pt x="3343036" y="3442531"/>
                </a:lnTo>
                <a:lnTo>
                  <a:pt x="3332894" y="3391767"/>
                </a:lnTo>
                <a:lnTo>
                  <a:pt x="3322307" y="3341232"/>
                </a:lnTo>
                <a:lnTo>
                  <a:pt x="3311278" y="3290930"/>
                </a:lnTo>
                <a:lnTo>
                  <a:pt x="3299809" y="3240865"/>
                </a:lnTo>
                <a:lnTo>
                  <a:pt x="3287905" y="3191040"/>
                </a:lnTo>
                <a:lnTo>
                  <a:pt x="3275566" y="3141459"/>
                </a:lnTo>
                <a:lnTo>
                  <a:pt x="3262797" y="3092126"/>
                </a:lnTo>
                <a:lnTo>
                  <a:pt x="3249599" y="3043044"/>
                </a:lnTo>
                <a:lnTo>
                  <a:pt x="3235977" y="2994216"/>
                </a:lnTo>
                <a:lnTo>
                  <a:pt x="3221932" y="2945647"/>
                </a:lnTo>
                <a:lnTo>
                  <a:pt x="3207468" y="2897339"/>
                </a:lnTo>
                <a:lnTo>
                  <a:pt x="3192587" y="2849297"/>
                </a:lnTo>
                <a:lnTo>
                  <a:pt x="3177292" y="2801524"/>
                </a:lnTo>
                <a:lnTo>
                  <a:pt x="3161586" y="2754024"/>
                </a:lnTo>
                <a:lnTo>
                  <a:pt x="3145471" y="2706800"/>
                </a:lnTo>
                <a:lnTo>
                  <a:pt x="3128951" y="2659856"/>
                </a:lnTo>
                <a:lnTo>
                  <a:pt x="3112029" y="2613196"/>
                </a:lnTo>
                <a:lnTo>
                  <a:pt x="3094707" y="2566823"/>
                </a:lnTo>
                <a:lnTo>
                  <a:pt x="3076988" y="2520740"/>
                </a:lnTo>
                <a:lnTo>
                  <a:pt x="3058875" y="2474952"/>
                </a:lnTo>
                <a:lnTo>
                  <a:pt x="3040371" y="2429462"/>
                </a:lnTo>
                <a:lnTo>
                  <a:pt x="3021478" y="2384273"/>
                </a:lnTo>
                <a:lnTo>
                  <a:pt x="3002199" y="2339389"/>
                </a:lnTo>
                <a:lnTo>
                  <a:pt x="2982538" y="2294815"/>
                </a:lnTo>
                <a:lnTo>
                  <a:pt x="2962496" y="2250552"/>
                </a:lnTo>
                <a:lnTo>
                  <a:pt x="2942078" y="2206606"/>
                </a:lnTo>
                <a:lnTo>
                  <a:pt x="2921285" y="2162979"/>
                </a:lnTo>
                <a:lnTo>
                  <a:pt x="2900120" y="2119675"/>
                </a:lnTo>
                <a:lnTo>
                  <a:pt x="2878587" y="2076698"/>
                </a:lnTo>
                <a:lnTo>
                  <a:pt x="2856688" y="2034051"/>
                </a:lnTo>
                <a:lnTo>
                  <a:pt x="2834426" y="1991739"/>
                </a:lnTo>
                <a:lnTo>
                  <a:pt x="2811804" y="1949764"/>
                </a:lnTo>
                <a:lnTo>
                  <a:pt x="2788824" y="1908130"/>
                </a:lnTo>
                <a:lnTo>
                  <a:pt x="2765490" y="1866841"/>
                </a:lnTo>
                <a:lnTo>
                  <a:pt x="2741804" y="1825900"/>
                </a:lnTo>
                <a:lnTo>
                  <a:pt x="2717769" y="1785311"/>
                </a:lnTo>
                <a:lnTo>
                  <a:pt x="2693388" y="1745078"/>
                </a:lnTo>
                <a:lnTo>
                  <a:pt x="2668663" y="1705204"/>
                </a:lnTo>
                <a:lnTo>
                  <a:pt x="2643599" y="1665693"/>
                </a:lnTo>
                <a:lnTo>
                  <a:pt x="2618196" y="1626549"/>
                </a:lnTo>
                <a:lnTo>
                  <a:pt x="2592459" y="1587774"/>
                </a:lnTo>
                <a:lnTo>
                  <a:pt x="2566390" y="1549373"/>
                </a:lnTo>
                <a:lnTo>
                  <a:pt x="2539991" y="1511349"/>
                </a:lnTo>
                <a:lnTo>
                  <a:pt x="2513266" y="1473706"/>
                </a:lnTo>
                <a:lnTo>
                  <a:pt x="2486218" y="1436448"/>
                </a:lnTo>
                <a:lnTo>
                  <a:pt x="2458849" y="1399577"/>
                </a:lnTo>
                <a:lnTo>
                  <a:pt x="2431162" y="1363098"/>
                </a:lnTo>
                <a:lnTo>
                  <a:pt x="2403160" y="1327015"/>
                </a:lnTo>
                <a:lnTo>
                  <a:pt x="2374846" y="1291330"/>
                </a:lnTo>
                <a:lnTo>
                  <a:pt x="2346223" y="1256047"/>
                </a:lnTo>
                <a:lnTo>
                  <a:pt x="2317292" y="1221171"/>
                </a:lnTo>
                <a:lnTo>
                  <a:pt x="2288059" y="1186705"/>
                </a:lnTo>
                <a:lnTo>
                  <a:pt x="2258524" y="1152651"/>
                </a:lnTo>
                <a:lnTo>
                  <a:pt x="2228691" y="1119015"/>
                </a:lnTo>
                <a:lnTo>
                  <a:pt x="2198563" y="1085799"/>
                </a:lnTo>
                <a:lnTo>
                  <a:pt x="2168142" y="1053007"/>
                </a:lnTo>
                <a:lnTo>
                  <a:pt x="2137432" y="1020643"/>
                </a:lnTo>
                <a:lnTo>
                  <a:pt x="2106435" y="988710"/>
                </a:lnTo>
                <a:lnTo>
                  <a:pt x="2075154" y="957212"/>
                </a:lnTo>
                <a:lnTo>
                  <a:pt x="2043592" y="926152"/>
                </a:lnTo>
                <a:lnTo>
                  <a:pt x="2011751" y="895535"/>
                </a:lnTo>
                <a:lnTo>
                  <a:pt x="1979635" y="865363"/>
                </a:lnTo>
                <a:lnTo>
                  <a:pt x="1947246" y="835641"/>
                </a:lnTo>
                <a:lnTo>
                  <a:pt x="1914588" y="806371"/>
                </a:lnTo>
                <a:lnTo>
                  <a:pt x="1881662" y="777558"/>
                </a:lnTo>
                <a:lnTo>
                  <a:pt x="1848472" y="749205"/>
                </a:lnTo>
                <a:lnTo>
                  <a:pt x="1815021" y="721316"/>
                </a:lnTo>
                <a:lnTo>
                  <a:pt x="1781311" y="693894"/>
                </a:lnTo>
                <a:lnTo>
                  <a:pt x="1747346" y="666943"/>
                </a:lnTo>
                <a:lnTo>
                  <a:pt x="1713127" y="640467"/>
                </a:lnTo>
                <a:lnTo>
                  <a:pt x="1678659" y="614468"/>
                </a:lnTo>
                <a:lnTo>
                  <a:pt x="1643943" y="588952"/>
                </a:lnTo>
                <a:lnTo>
                  <a:pt x="1608983" y="563921"/>
                </a:lnTo>
                <a:lnTo>
                  <a:pt x="1573781" y="539378"/>
                </a:lnTo>
                <a:lnTo>
                  <a:pt x="1538340" y="515329"/>
                </a:lnTo>
                <a:lnTo>
                  <a:pt x="1502664" y="491775"/>
                </a:lnTo>
                <a:lnTo>
                  <a:pt x="1466754" y="468721"/>
                </a:lnTo>
                <a:lnTo>
                  <a:pt x="1430614" y="446171"/>
                </a:lnTo>
                <a:lnTo>
                  <a:pt x="1394246" y="424128"/>
                </a:lnTo>
                <a:lnTo>
                  <a:pt x="1357654" y="402595"/>
                </a:lnTo>
                <a:lnTo>
                  <a:pt x="1320840" y="381576"/>
                </a:lnTo>
                <a:lnTo>
                  <a:pt x="1283807" y="361075"/>
                </a:lnTo>
                <a:lnTo>
                  <a:pt x="1246558" y="341096"/>
                </a:lnTo>
                <a:lnTo>
                  <a:pt x="1209095" y="321641"/>
                </a:lnTo>
                <a:lnTo>
                  <a:pt x="1171422" y="302715"/>
                </a:lnTo>
                <a:lnTo>
                  <a:pt x="1133541" y="284321"/>
                </a:lnTo>
                <a:lnTo>
                  <a:pt x="1095455" y="266463"/>
                </a:lnTo>
                <a:lnTo>
                  <a:pt x="1057167" y="249145"/>
                </a:lnTo>
                <a:lnTo>
                  <a:pt x="1018679" y="232369"/>
                </a:lnTo>
                <a:lnTo>
                  <a:pt x="979996" y="216140"/>
                </a:lnTo>
                <a:lnTo>
                  <a:pt x="941118" y="200462"/>
                </a:lnTo>
                <a:lnTo>
                  <a:pt x="902050" y="185337"/>
                </a:lnTo>
                <a:lnTo>
                  <a:pt x="862794" y="170769"/>
                </a:lnTo>
                <a:lnTo>
                  <a:pt x="823353" y="156763"/>
                </a:lnTo>
                <a:lnTo>
                  <a:pt x="783730" y="143321"/>
                </a:lnTo>
                <a:lnTo>
                  <a:pt x="743927" y="130447"/>
                </a:lnTo>
                <a:lnTo>
                  <a:pt x="703947" y="118146"/>
                </a:lnTo>
                <a:lnTo>
                  <a:pt x="663793" y="106419"/>
                </a:lnTo>
                <a:lnTo>
                  <a:pt x="623469" y="95272"/>
                </a:lnTo>
                <a:lnTo>
                  <a:pt x="582976" y="84707"/>
                </a:lnTo>
                <a:lnTo>
                  <a:pt x="542318" y="74729"/>
                </a:lnTo>
                <a:lnTo>
                  <a:pt x="501498" y="65341"/>
                </a:lnTo>
                <a:lnTo>
                  <a:pt x="460517" y="56546"/>
                </a:lnTo>
                <a:lnTo>
                  <a:pt x="419380" y="48348"/>
                </a:lnTo>
                <a:lnTo>
                  <a:pt x="378089" y="40750"/>
                </a:lnTo>
                <a:lnTo>
                  <a:pt x="336646" y="33757"/>
                </a:lnTo>
                <a:lnTo>
                  <a:pt x="295055" y="27372"/>
                </a:lnTo>
                <a:lnTo>
                  <a:pt x="253318" y="21598"/>
                </a:lnTo>
                <a:lnTo>
                  <a:pt x="211439" y="16440"/>
                </a:lnTo>
                <a:lnTo>
                  <a:pt x="169420" y="11900"/>
                </a:lnTo>
                <a:lnTo>
                  <a:pt x="127263" y="7982"/>
                </a:lnTo>
                <a:lnTo>
                  <a:pt x="84973" y="4691"/>
                </a:lnTo>
                <a:lnTo>
                  <a:pt x="42550" y="2029"/>
                </a:lnTo>
                <a:lnTo>
                  <a:pt x="0" y="0"/>
                </a:lnTo>
              </a:path>
            </a:pathLst>
          </a:custGeom>
          <a:ln w="50800">
            <a:solidFill>
              <a:srgbClr val="A41D21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166959" y="1291919"/>
            <a:ext cx="3409315" cy="4427855"/>
          </a:xfrm>
          <a:custGeom>
            <a:avLst/>
            <a:gdLst/>
            <a:ahLst/>
            <a:cxnLst/>
            <a:rect l="l" t="t" r="r" b="b"/>
            <a:pathLst>
              <a:path w="3409315" h="4427855">
                <a:moveTo>
                  <a:pt x="3409162" y="0"/>
                </a:moveTo>
                <a:lnTo>
                  <a:pt x="3366788" y="2589"/>
                </a:lnTo>
                <a:lnTo>
                  <a:pt x="3324545" y="5806"/>
                </a:lnTo>
                <a:lnTo>
                  <a:pt x="3282435" y="9648"/>
                </a:lnTo>
                <a:lnTo>
                  <a:pt x="3240462" y="14111"/>
                </a:lnTo>
                <a:lnTo>
                  <a:pt x="3198628" y="19191"/>
                </a:lnTo>
                <a:lnTo>
                  <a:pt x="3156936" y="24885"/>
                </a:lnTo>
                <a:lnTo>
                  <a:pt x="3115389" y="31189"/>
                </a:lnTo>
                <a:lnTo>
                  <a:pt x="3073989" y="38099"/>
                </a:lnTo>
                <a:lnTo>
                  <a:pt x="3032740" y="45613"/>
                </a:lnTo>
                <a:lnTo>
                  <a:pt x="2991645" y="53725"/>
                </a:lnTo>
                <a:lnTo>
                  <a:pt x="2950705" y="62434"/>
                </a:lnTo>
                <a:lnTo>
                  <a:pt x="2909924" y="71735"/>
                </a:lnTo>
                <a:lnTo>
                  <a:pt x="2869305" y="81624"/>
                </a:lnTo>
                <a:lnTo>
                  <a:pt x="2828851" y="92098"/>
                </a:lnTo>
                <a:lnTo>
                  <a:pt x="2788563" y="103154"/>
                </a:lnTo>
                <a:lnTo>
                  <a:pt x="2748446" y="114787"/>
                </a:lnTo>
                <a:lnTo>
                  <a:pt x="2708502" y="126995"/>
                </a:lnTo>
                <a:lnTo>
                  <a:pt x="2668734" y="139774"/>
                </a:lnTo>
                <a:lnTo>
                  <a:pt x="2629144" y="153119"/>
                </a:lnTo>
                <a:lnTo>
                  <a:pt x="2589736" y="167028"/>
                </a:lnTo>
                <a:lnTo>
                  <a:pt x="2550512" y="181497"/>
                </a:lnTo>
                <a:lnTo>
                  <a:pt x="2511475" y="196522"/>
                </a:lnTo>
                <a:lnTo>
                  <a:pt x="2472628" y="212100"/>
                </a:lnTo>
                <a:lnTo>
                  <a:pt x="2433973" y="228227"/>
                </a:lnTo>
                <a:lnTo>
                  <a:pt x="2395514" y="244899"/>
                </a:lnTo>
                <a:lnTo>
                  <a:pt x="2357253" y="262113"/>
                </a:lnTo>
                <a:lnTo>
                  <a:pt x="2319193" y="279866"/>
                </a:lnTo>
                <a:lnTo>
                  <a:pt x="2281338" y="298154"/>
                </a:lnTo>
                <a:lnTo>
                  <a:pt x="2243688" y="316973"/>
                </a:lnTo>
                <a:lnTo>
                  <a:pt x="2206249" y="336319"/>
                </a:lnTo>
                <a:lnTo>
                  <a:pt x="2169021" y="356189"/>
                </a:lnTo>
                <a:lnTo>
                  <a:pt x="2132009" y="376580"/>
                </a:lnTo>
                <a:lnTo>
                  <a:pt x="2095215" y="397487"/>
                </a:lnTo>
                <a:lnTo>
                  <a:pt x="2058641" y="418908"/>
                </a:lnTo>
                <a:lnTo>
                  <a:pt x="2022292" y="440839"/>
                </a:lnTo>
                <a:lnTo>
                  <a:pt x="1986168" y="463275"/>
                </a:lnTo>
                <a:lnTo>
                  <a:pt x="1950274" y="486214"/>
                </a:lnTo>
                <a:lnTo>
                  <a:pt x="1914611" y="509652"/>
                </a:lnTo>
                <a:lnTo>
                  <a:pt x="1879184" y="533585"/>
                </a:lnTo>
                <a:lnTo>
                  <a:pt x="1843994" y="558010"/>
                </a:lnTo>
                <a:lnTo>
                  <a:pt x="1809044" y="582923"/>
                </a:lnTo>
                <a:lnTo>
                  <a:pt x="1774338" y="608321"/>
                </a:lnTo>
                <a:lnTo>
                  <a:pt x="1739878" y="634199"/>
                </a:lnTo>
                <a:lnTo>
                  <a:pt x="1705667" y="660555"/>
                </a:lnTo>
                <a:lnTo>
                  <a:pt x="1671707" y="687385"/>
                </a:lnTo>
                <a:lnTo>
                  <a:pt x="1638002" y="714685"/>
                </a:lnTo>
                <a:lnTo>
                  <a:pt x="1604555" y="742451"/>
                </a:lnTo>
                <a:lnTo>
                  <a:pt x="1571367" y="770680"/>
                </a:lnTo>
                <a:lnTo>
                  <a:pt x="1538442" y="799369"/>
                </a:lnTo>
                <a:lnTo>
                  <a:pt x="1505783" y="828514"/>
                </a:lnTo>
                <a:lnTo>
                  <a:pt x="1473393" y="858111"/>
                </a:lnTo>
                <a:lnTo>
                  <a:pt x="1441274" y="888157"/>
                </a:lnTo>
                <a:lnTo>
                  <a:pt x="1409429" y="918647"/>
                </a:lnTo>
                <a:lnTo>
                  <a:pt x="1377861" y="949579"/>
                </a:lnTo>
                <a:lnTo>
                  <a:pt x="1346573" y="980949"/>
                </a:lnTo>
                <a:lnTo>
                  <a:pt x="1315568" y="1012754"/>
                </a:lnTo>
                <a:lnTo>
                  <a:pt x="1284848" y="1044989"/>
                </a:lnTo>
                <a:lnTo>
                  <a:pt x="1254416" y="1077651"/>
                </a:lnTo>
                <a:lnTo>
                  <a:pt x="1224275" y="1110737"/>
                </a:lnTo>
                <a:lnTo>
                  <a:pt x="1194429" y="1144242"/>
                </a:lnTo>
                <a:lnTo>
                  <a:pt x="1164879" y="1178164"/>
                </a:lnTo>
                <a:lnTo>
                  <a:pt x="1135628" y="1212499"/>
                </a:lnTo>
                <a:lnTo>
                  <a:pt x="1106680" y="1247243"/>
                </a:lnTo>
                <a:lnTo>
                  <a:pt x="1078036" y="1282393"/>
                </a:lnTo>
                <a:lnTo>
                  <a:pt x="1049701" y="1317944"/>
                </a:lnTo>
                <a:lnTo>
                  <a:pt x="1021676" y="1353894"/>
                </a:lnTo>
                <a:lnTo>
                  <a:pt x="993965" y="1390239"/>
                </a:lnTo>
                <a:lnTo>
                  <a:pt x="966571" y="1426975"/>
                </a:lnTo>
                <a:lnTo>
                  <a:pt x="939495" y="1464099"/>
                </a:lnTo>
                <a:lnTo>
                  <a:pt x="912742" y="1501607"/>
                </a:lnTo>
                <a:lnTo>
                  <a:pt x="886313" y="1539495"/>
                </a:lnTo>
                <a:lnTo>
                  <a:pt x="860212" y="1577760"/>
                </a:lnTo>
                <a:lnTo>
                  <a:pt x="834441" y="1616399"/>
                </a:lnTo>
                <a:lnTo>
                  <a:pt x="809004" y="1655407"/>
                </a:lnTo>
                <a:lnTo>
                  <a:pt x="783902" y="1694781"/>
                </a:lnTo>
                <a:lnTo>
                  <a:pt x="759140" y="1734518"/>
                </a:lnTo>
                <a:lnTo>
                  <a:pt x="734719" y="1774614"/>
                </a:lnTo>
                <a:lnTo>
                  <a:pt x="710642" y="1815065"/>
                </a:lnTo>
                <a:lnTo>
                  <a:pt x="686913" y="1855868"/>
                </a:lnTo>
                <a:lnTo>
                  <a:pt x="663534" y="1897019"/>
                </a:lnTo>
                <a:lnTo>
                  <a:pt x="640508" y="1938515"/>
                </a:lnTo>
                <a:lnTo>
                  <a:pt x="617837" y="1980352"/>
                </a:lnTo>
                <a:lnTo>
                  <a:pt x="595526" y="2022526"/>
                </a:lnTo>
                <a:lnTo>
                  <a:pt x="573575" y="2065034"/>
                </a:lnTo>
                <a:lnTo>
                  <a:pt x="551989" y="2107873"/>
                </a:lnTo>
                <a:lnTo>
                  <a:pt x="530769" y="2151038"/>
                </a:lnTo>
                <a:lnTo>
                  <a:pt x="509920" y="2194526"/>
                </a:lnTo>
                <a:lnTo>
                  <a:pt x="489442" y="2238333"/>
                </a:lnTo>
                <a:lnTo>
                  <a:pt x="469341" y="2282457"/>
                </a:lnTo>
                <a:lnTo>
                  <a:pt x="449617" y="2326892"/>
                </a:lnTo>
                <a:lnTo>
                  <a:pt x="430275" y="2371637"/>
                </a:lnTo>
                <a:lnTo>
                  <a:pt x="411316" y="2416686"/>
                </a:lnTo>
                <a:lnTo>
                  <a:pt x="392744" y="2462038"/>
                </a:lnTo>
                <a:lnTo>
                  <a:pt x="374562" y="2507687"/>
                </a:lnTo>
                <a:lnTo>
                  <a:pt x="356772" y="2553630"/>
                </a:lnTo>
                <a:lnTo>
                  <a:pt x="339377" y="2599864"/>
                </a:lnTo>
                <a:lnTo>
                  <a:pt x="322380" y="2646386"/>
                </a:lnTo>
                <a:lnTo>
                  <a:pt x="305783" y="2693191"/>
                </a:lnTo>
                <a:lnTo>
                  <a:pt x="289590" y="2740276"/>
                </a:lnTo>
                <a:lnTo>
                  <a:pt x="273803" y="2787637"/>
                </a:lnTo>
                <a:lnTo>
                  <a:pt x="258426" y="2835272"/>
                </a:lnTo>
                <a:lnTo>
                  <a:pt x="243460" y="2883175"/>
                </a:lnTo>
                <a:lnTo>
                  <a:pt x="228910" y="2931345"/>
                </a:lnTo>
                <a:lnTo>
                  <a:pt x="214776" y="2979776"/>
                </a:lnTo>
                <a:lnTo>
                  <a:pt x="201064" y="3028466"/>
                </a:lnTo>
                <a:lnTo>
                  <a:pt x="187774" y="3077411"/>
                </a:lnTo>
                <a:lnTo>
                  <a:pt x="174910" y="3126607"/>
                </a:lnTo>
                <a:lnTo>
                  <a:pt x="162476" y="3176050"/>
                </a:lnTo>
                <a:lnTo>
                  <a:pt x="150473" y="3225738"/>
                </a:lnTo>
                <a:lnTo>
                  <a:pt x="138904" y="3275667"/>
                </a:lnTo>
                <a:lnTo>
                  <a:pt x="127772" y="3325832"/>
                </a:lnTo>
                <a:lnTo>
                  <a:pt x="117081" y="3376231"/>
                </a:lnTo>
                <a:lnTo>
                  <a:pt x="106833" y="3426859"/>
                </a:lnTo>
                <a:lnTo>
                  <a:pt x="97030" y="3477714"/>
                </a:lnTo>
                <a:lnTo>
                  <a:pt x="87676" y="3528792"/>
                </a:lnTo>
                <a:lnTo>
                  <a:pt x="78773" y="3580088"/>
                </a:lnTo>
                <a:lnTo>
                  <a:pt x="70324" y="3631600"/>
                </a:lnTo>
                <a:lnTo>
                  <a:pt x="62332" y="3683324"/>
                </a:lnTo>
                <a:lnTo>
                  <a:pt x="54800" y="3735255"/>
                </a:lnTo>
                <a:lnTo>
                  <a:pt x="47730" y="3787392"/>
                </a:lnTo>
                <a:lnTo>
                  <a:pt x="41126" y="3839730"/>
                </a:lnTo>
                <a:lnTo>
                  <a:pt x="34990" y="3892265"/>
                </a:lnTo>
                <a:lnTo>
                  <a:pt x="29325" y="3944994"/>
                </a:lnTo>
                <a:lnTo>
                  <a:pt x="24134" y="3997913"/>
                </a:lnTo>
                <a:lnTo>
                  <a:pt x="19420" y="4051020"/>
                </a:lnTo>
                <a:lnTo>
                  <a:pt x="15184" y="4104309"/>
                </a:lnTo>
                <a:lnTo>
                  <a:pt x="11432" y="4157778"/>
                </a:lnTo>
                <a:lnTo>
                  <a:pt x="8164" y="4211422"/>
                </a:lnTo>
                <a:lnTo>
                  <a:pt x="5384" y="4265240"/>
                </a:lnTo>
                <a:lnTo>
                  <a:pt x="3095" y="4319225"/>
                </a:lnTo>
                <a:lnTo>
                  <a:pt x="1299" y="4373377"/>
                </a:lnTo>
                <a:lnTo>
                  <a:pt x="0" y="4427689"/>
                </a:lnTo>
              </a:path>
            </a:pathLst>
          </a:custGeom>
          <a:ln w="50800">
            <a:solidFill>
              <a:srgbClr val="A41D21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167817" y="5985909"/>
            <a:ext cx="3446779" cy="4391660"/>
          </a:xfrm>
          <a:custGeom>
            <a:avLst/>
            <a:gdLst/>
            <a:ahLst/>
            <a:cxnLst/>
            <a:rect l="l" t="t" r="r" b="b"/>
            <a:pathLst>
              <a:path w="3446779" h="4391659">
                <a:moveTo>
                  <a:pt x="0" y="0"/>
                </a:moveTo>
                <a:lnTo>
                  <a:pt x="1649" y="54278"/>
                </a:lnTo>
                <a:lnTo>
                  <a:pt x="3795" y="108392"/>
                </a:lnTo>
                <a:lnTo>
                  <a:pt x="6434" y="162337"/>
                </a:lnTo>
                <a:lnTo>
                  <a:pt x="9562" y="216111"/>
                </a:lnTo>
                <a:lnTo>
                  <a:pt x="13179" y="269709"/>
                </a:lnTo>
                <a:lnTo>
                  <a:pt x="17279" y="323129"/>
                </a:lnTo>
                <a:lnTo>
                  <a:pt x="21861" y="376365"/>
                </a:lnTo>
                <a:lnTo>
                  <a:pt x="26922" y="429416"/>
                </a:lnTo>
                <a:lnTo>
                  <a:pt x="32459" y="482277"/>
                </a:lnTo>
                <a:lnTo>
                  <a:pt x="38470" y="534944"/>
                </a:lnTo>
                <a:lnTo>
                  <a:pt x="44950" y="587414"/>
                </a:lnTo>
                <a:lnTo>
                  <a:pt x="51899" y="639684"/>
                </a:lnTo>
                <a:lnTo>
                  <a:pt x="59312" y="691749"/>
                </a:lnTo>
                <a:lnTo>
                  <a:pt x="67186" y="743607"/>
                </a:lnTo>
                <a:lnTo>
                  <a:pt x="75520" y="795253"/>
                </a:lnTo>
                <a:lnTo>
                  <a:pt x="84310" y="846684"/>
                </a:lnTo>
                <a:lnTo>
                  <a:pt x="93554" y="897896"/>
                </a:lnTo>
                <a:lnTo>
                  <a:pt x="103248" y="948887"/>
                </a:lnTo>
                <a:lnTo>
                  <a:pt x="113390" y="999651"/>
                </a:lnTo>
                <a:lnTo>
                  <a:pt x="123977" y="1050186"/>
                </a:lnTo>
                <a:lnTo>
                  <a:pt x="135006" y="1100487"/>
                </a:lnTo>
                <a:lnTo>
                  <a:pt x="146474" y="1150553"/>
                </a:lnTo>
                <a:lnTo>
                  <a:pt x="158379" y="1200377"/>
                </a:lnTo>
                <a:lnTo>
                  <a:pt x="170718" y="1249958"/>
                </a:lnTo>
                <a:lnTo>
                  <a:pt x="183487" y="1299292"/>
                </a:lnTo>
                <a:lnTo>
                  <a:pt x="196684" y="1348374"/>
                </a:lnTo>
                <a:lnTo>
                  <a:pt x="210307" y="1397202"/>
                </a:lnTo>
                <a:lnTo>
                  <a:pt x="224352" y="1445771"/>
                </a:lnTo>
                <a:lnTo>
                  <a:pt x="238816" y="1494079"/>
                </a:lnTo>
                <a:lnTo>
                  <a:pt x="253697" y="1542121"/>
                </a:lnTo>
                <a:lnTo>
                  <a:pt x="268992" y="1589893"/>
                </a:lnTo>
                <a:lnTo>
                  <a:pt x="284698" y="1637394"/>
                </a:lnTo>
                <a:lnTo>
                  <a:pt x="300812" y="1684617"/>
                </a:lnTo>
                <a:lnTo>
                  <a:pt x="317332" y="1731561"/>
                </a:lnTo>
                <a:lnTo>
                  <a:pt x="334255" y="1778222"/>
                </a:lnTo>
                <a:lnTo>
                  <a:pt x="351577" y="1824595"/>
                </a:lnTo>
                <a:lnTo>
                  <a:pt x="369296" y="1870677"/>
                </a:lnTo>
                <a:lnTo>
                  <a:pt x="387409" y="1916466"/>
                </a:lnTo>
                <a:lnTo>
                  <a:pt x="405913" y="1961956"/>
                </a:lnTo>
                <a:lnTo>
                  <a:pt x="424806" y="2007145"/>
                </a:lnTo>
                <a:lnTo>
                  <a:pt x="444085" y="2052028"/>
                </a:lnTo>
                <a:lnTo>
                  <a:pt x="463746" y="2096603"/>
                </a:lnTo>
                <a:lnTo>
                  <a:pt x="483787" y="2140866"/>
                </a:lnTo>
                <a:lnTo>
                  <a:pt x="504206" y="2184812"/>
                </a:lnTo>
                <a:lnTo>
                  <a:pt x="524999" y="2228439"/>
                </a:lnTo>
                <a:lnTo>
                  <a:pt x="546163" y="2271743"/>
                </a:lnTo>
                <a:lnTo>
                  <a:pt x="567696" y="2314720"/>
                </a:lnTo>
                <a:lnTo>
                  <a:pt x="589595" y="2357366"/>
                </a:lnTo>
                <a:lnTo>
                  <a:pt x="611858" y="2399679"/>
                </a:lnTo>
                <a:lnTo>
                  <a:pt x="634480" y="2441654"/>
                </a:lnTo>
                <a:lnTo>
                  <a:pt x="657460" y="2483288"/>
                </a:lnTo>
                <a:lnTo>
                  <a:pt x="680794" y="2524577"/>
                </a:lnTo>
                <a:lnTo>
                  <a:pt x="704480" y="2565518"/>
                </a:lnTo>
                <a:lnTo>
                  <a:pt x="728515" y="2606106"/>
                </a:lnTo>
                <a:lnTo>
                  <a:pt x="752896" y="2646340"/>
                </a:lnTo>
                <a:lnTo>
                  <a:pt x="777620" y="2686213"/>
                </a:lnTo>
                <a:lnTo>
                  <a:pt x="802685" y="2725725"/>
                </a:lnTo>
                <a:lnTo>
                  <a:pt x="828088" y="2764869"/>
                </a:lnTo>
                <a:lnTo>
                  <a:pt x="853825" y="2803644"/>
                </a:lnTo>
                <a:lnTo>
                  <a:pt x="879894" y="2842045"/>
                </a:lnTo>
                <a:lnTo>
                  <a:pt x="906293" y="2880069"/>
                </a:lnTo>
                <a:lnTo>
                  <a:pt x="933017" y="2917712"/>
                </a:lnTo>
                <a:lnTo>
                  <a:pt x="960066" y="2954970"/>
                </a:lnTo>
                <a:lnTo>
                  <a:pt x="987435" y="2991841"/>
                </a:lnTo>
                <a:lnTo>
                  <a:pt x="1015122" y="3028320"/>
                </a:lnTo>
                <a:lnTo>
                  <a:pt x="1043124" y="3064403"/>
                </a:lnTo>
                <a:lnTo>
                  <a:pt x="1071438" y="3100088"/>
                </a:lnTo>
                <a:lnTo>
                  <a:pt x="1100061" y="3135370"/>
                </a:lnTo>
                <a:lnTo>
                  <a:pt x="1128991" y="3170246"/>
                </a:lnTo>
                <a:lnTo>
                  <a:pt x="1158225" y="3204713"/>
                </a:lnTo>
                <a:lnTo>
                  <a:pt x="1187760" y="3238766"/>
                </a:lnTo>
                <a:lnTo>
                  <a:pt x="1217593" y="3272403"/>
                </a:lnTo>
                <a:lnTo>
                  <a:pt x="1247721" y="3305619"/>
                </a:lnTo>
                <a:lnTo>
                  <a:pt x="1278142" y="3338411"/>
                </a:lnTo>
                <a:lnTo>
                  <a:pt x="1308852" y="3370775"/>
                </a:lnTo>
                <a:lnTo>
                  <a:pt x="1339849" y="3402708"/>
                </a:lnTo>
                <a:lnTo>
                  <a:pt x="1371130" y="3434206"/>
                </a:lnTo>
                <a:lnTo>
                  <a:pt x="1402692" y="3465265"/>
                </a:lnTo>
                <a:lnTo>
                  <a:pt x="1434533" y="3495883"/>
                </a:lnTo>
                <a:lnTo>
                  <a:pt x="1466649" y="3526055"/>
                </a:lnTo>
                <a:lnTo>
                  <a:pt x="1499037" y="3555777"/>
                </a:lnTo>
                <a:lnTo>
                  <a:pt x="1531696" y="3585047"/>
                </a:lnTo>
                <a:lnTo>
                  <a:pt x="1564622" y="3613860"/>
                </a:lnTo>
                <a:lnTo>
                  <a:pt x="1597811" y="3642213"/>
                </a:lnTo>
                <a:lnTo>
                  <a:pt x="1631263" y="3670102"/>
                </a:lnTo>
                <a:lnTo>
                  <a:pt x="1664972" y="3697524"/>
                </a:lnTo>
                <a:lnTo>
                  <a:pt x="1698938" y="3724475"/>
                </a:lnTo>
                <a:lnTo>
                  <a:pt x="1733156" y="3750951"/>
                </a:lnTo>
                <a:lnTo>
                  <a:pt x="1767625" y="3776949"/>
                </a:lnTo>
                <a:lnTo>
                  <a:pt x="1802341" y="3802466"/>
                </a:lnTo>
                <a:lnTo>
                  <a:pt x="1837301" y="3827497"/>
                </a:lnTo>
                <a:lnTo>
                  <a:pt x="1872503" y="3852039"/>
                </a:lnTo>
                <a:lnTo>
                  <a:pt x="1907943" y="3876089"/>
                </a:lnTo>
                <a:lnTo>
                  <a:pt x="1943620" y="3899643"/>
                </a:lnTo>
                <a:lnTo>
                  <a:pt x="1979530" y="3922696"/>
                </a:lnTo>
                <a:lnTo>
                  <a:pt x="2015670" y="3945247"/>
                </a:lnTo>
                <a:lnTo>
                  <a:pt x="2052037" y="3967290"/>
                </a:lnTo>
                <a:lnTo>
                  <a:pt x="2088630" y="3988823"/>
                </a:lnTo>
                <a:lnTo>
                  <a:pt x="2125444" y="4009842"/>
                </a:lnTo>
                <a:lnTo>
                  <a:pt x="2162477" y="4030343"/>
                </a:lnTo>
                <a:lnTo>
                  <a:pt x="2199726" y="4050322"/>
                </a:lnTo>
                <a:lnTo>
                  <a:pt x="2237189" y="4069777"/>
                </a:lnTo>
                <a:lnTo>
                  <a:pt x="2274862" y="4088703"/>
                </a:lnTo>
                <a:lnTo>
                  <a:pt x="2312743" y="4107096"/>
                </a:lnTo>
                <a:lnTo>
                  <a:pt x="2350829" y="4124954"/>
                </a:lnTo>
                <a:lnTo>
                  <a:pt x="2389117" y="4142273"/>
                </a:lnTo>
                <a:lnTo>
                  <a:pt x="2427604" y="4159048"/>
                </a:lnTo>
                <a:lnTo>
                  <a:pt x="2466288" y="4175277"/>
                </a:lnTo>
                <a:lnTo>
                  <a:pt x="2505165" y="4190956"/>
                </a:lnTo>
                <a:lnTo>
                  <a:pt x="2544233" y="4206081"/>
                </a:lnTo>
                <a:lnTo>
                  <a:pt x="2583489" y="4220649"/>
                </a:lnTo>
                <a:lnTo>
                  <a:pt x="2622931" y="4234655"/>
                </a:lnTo>
                <a:lnTo>
                  <a:pt x="2662554" y="4248097"/>
                </a:lnTo>
                <a:lnTo>
                  <a:pt x="2702357" y="4260970"/>
                </a:lnTo>
                <a:lnTo>
                  <a:pt x="2742337" y="4273272"/>
                </a:lnTo>
                <a:lnTo>
                  <a:pt x="2782490" y="4284998"/>
                </a:lnTo>
                <a:lnTo>
                  <a:pt x="2822815" y="4296146"/>
                </a:lnTo>
                <a:lnTo>
                  <a:pt x="2863307" y="4306710"/>
                </a:lnTo>
                <a:lnTo>
                  <a:pt x="2903966" y="4316689"/>
                </a:lnTo>
                <a:lnTo>
                  <a:pt x="2944786" y="4326077"/>
                </a:lnTo>
                <a:lnTo>
                  <a:pt x="2985767" y="4334872"/>
                </a:lnTo>
                <a:lnTo>
                  <a:pt x="3026904" y="4343070"/>
                </a:lnTo>
                <a:lnTo>
                  <a:pt x="3068195" y="4350667"/>
                </a:lnTo>
                <a:lnTo>
                  <a:pt x="3109638" y="4357660"/>
                </a:lnTo>
                <a:lnTo>
                  <a:pt x="3151229" y="4364046"/>
                </a:lnTo>
                <a:lnTo>
                  <a:pt x="3192965" y="4369819"/>
                </a:lnTo>
                <a:lnTo>
                  <a:pt x="3234845" y="4374978"/>
                </a:lnTo>
                <a:lnTo>
                  <a:pt x="3276864" y="4379518"/>
                </a:lnTo>
                <a:lnTo>
                  <a:pt x="3319020" y="4383435"/>
                </a:lnTo>
                <a:lnTo>
                  <a:pt x="3361311" y="4386727"/>
                </a:lnTo>
                <a:lnTo>
                  <a:pt x="3403733" y="4389389"/>
                </a:lnTo>
                <a:lnTo>
                  <a:pt x="3446284" y="4391418"/>
                </a:lnTo>
              </a:path>
            </a:pathLst>
          </a:custGeom>
          <a:ln w="50800">
            <a:solidFill>
              <a:srgbClr val="A41D21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290110" y="5757609"/>
            <a:ext cx="635" cy="152400"/>
          </a:xfrm>
          <a:custGeom>
            <a:avLst/>
            <a:gdLst/>
            <a:ahLst/>
            <a:cxnLst/>
            <a:rect l="l" t="t" r="r" b="b"/>
            <a:pathLst>
              <a:path w="634" h="152400">
                <a:moveTo>
                  <a:pt x="247" y="0"/>
                </a:moveTo>
                <a:lnTo>
                  <a:pt x="247" y="152247"/>
                </a:lnTo>
              </a:path>
            </a:pathLst>
          </a:custGeom>
          <a:ln w="3175">
            <a:solidFill>
              <a:srgbClr val="A41D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4652106" y="1287857"/>
            <a:ext cx="152400" cy="1270"/>
          </a:xfrm>
          <a:custGeom>
            <a:avLst/>
            <a:gdLst/>
            <a:ahLst/>
            <a:cxnLst/>
            <a:rect l="l" t="t" r="r" b="b"/>
            <a:pathLst>
              <a:path w="152400" h="1269">
                <a:moveTo>
                  <a:pt x="0" y="495"/>
                </a:moveTo>
                <a:lnTo>
                  <a:pt x="152234" y="495"/>
                </a:lnTo>
              </a:path>
            </a:pathLst>
          </a:custGeom>
          <a:ln w="3175">
            <a:solidFill>
              <a:srgbClr val="A41D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165854" y="5757609"/>
            <a:ext cx="635" cy="152400"/>
          </a:xfrm>
          <a:custGeom>
            <a:avLst/>
            <a:gdLst/>
            <a:ahLst/>
            <a:cxnLst/>
            <a:rect l="l" t="t" r="r" b="b"/>
            <a:pathLst>
              <a:path w="634" h="152400">
                <a:moveTo>
                  <a:pt x="247" y="0"/>
                </a:moveTo>
                <a:lnTo>
                  <a:pt x="247" y="152247"/>
                </a:lnTo>
              </a:path>
            </a:pathLst>
          </a:custGeom>
          <a:ln w="3175">
            <a:solidFill>
              <a:srgbClr val="A41D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4652106" y="10378619"/>
            <a:ext cx="152400" cy="1270"/>
          </a:xfrm>
          <a:custGeom>
            <a:avLst/>
            <a:gdLst/>
            <a:ahLst/>
            <a:cxnLst/>
            <a:rect l="l" t="t" r="r" b="b"/>
            <a:pathLst>
              <a:path w="152400" h="1270">
                <a:moveTo>
                  <a:pt x="0" y="495"/>
                </a:moveTo>
                <a:lnTo>
                  <a:pt x="152234" y="495"/>
                </a:lnTo>
              </a:path>
            </a:pathLst>
          </a:custGeom>
          <a:ln w="3175">
            <a:solidFill>
              <a:srgbClr val="A41D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 txBox="1">
            <a:spLocks noGrp="1"/>
          </p:cNvSpPr>
          <p:nvPr>
            <p:ph type="title"/>
          </p:nvPr>
        </p:nvSpPr>
        <p:spPr>
          <a:xfrm>
            <a:off x="5841877" y="336798"/>
            <a:ext cx="3351529" cy="647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5" dirty="0"/>
              <a:t>KONTORPAKKA</a:t>
            </a:r>
          </a:p>
        </p:txBody>
      </p:sp>
      <p:sp>
        <p:nvSpPr>
          <p:cNvPr id="87" name="object 87"/>
          <p:cNvSpPr/>
          <p:nvPr/>
        </p:nvSpPr>
        <p:spPr>
          <a:xfrm>
            <a:off x="13070095" y="10358564"/>
            <a:ext cx="563380" cy="211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3712291" y="10402455"/>
            <a:ext cx="914954" cy="1312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11307852" y="10402455"/>
            <a:ext cx="1762238" cy="1234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1016005" y="10329468"/>
            <a:ext cx="249669" cy="2475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2" name="Picture 9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" y="0"/>
            <a:ext cx="15123458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30115" y="4542576"/>
            <a:ext cx="727075" cy="433705"/>
          </a:xfrm>
          <a:custGeom>
            <a:avLst/>
            <a:gdLst/>
            <a:ahLst/>
            <a:cxnLst/>
            <a:rect l="l" t="t" r="r" b="b"/>
            <a:pathLst>
              <a:path w="727075" h="433704">
                <a:moveTo>
                  <a:pt x="723265" y="0"/>
                </a:moveTo>
                <a:lnTo>
                  <a:pt x="2743" y="38"/>
                </a:lnTo>
                <a:lnTo>
                  <a:pt x="38" y="2844"/>
                </a:lnTo>
                <a:lnTo>
                  <a:pt x="0" y="43205"/>
                </a:lnTo>
                <a:lnTo>
                  <a:pt x="3251" y="46609"/>
                </a:lnTo>
                <a:lnTo>
                  <a:pt x="12395" y="46748"/>
                </a:lnTo>
                <a:lnTo>
                  <a:pt x="37109" y="46761"/>
                </a:lnTo>
                <a:lnTo>
                  <a:pt x="37261" y="49593"/>
                </a:lnTo>
                <a:lnTo>
                  <a:pt x="37452" y="51358"/>
                </a:lnTo>
                <a:lnTo>
                  <a:pt x="37514" y="420192"/>
                </a:lnTo>
                <a:lnTo>
                  <a:pt x="37620" y="430403"/>
                </a:lnTo>
                <a:lnTo>
                  <a:pt x="40614" y="433311"/>
                </a:lnTo>
                <a:lnTo>
                  <a:pt x="66433" y="433463"/>
                </a:lnTo>
                <a:lnTo>
                  <a:pt x="80403" y="433197"/>
                </a:lnTo>
                <a:lnTo>
                  <a:pt x="83946" y="429628"/>
                </a:lnTo>
                <a:lnTo>
                  <a:pt x="84823" y="420192"/>
                </a:lnTo>
                <a:lnTo>
                  <a:pt x="84671" y="52920"/>
                </a:lnTo>
                <a:lnTo>
                  <a:pt x="84951" y="49593"/>
                </a:lnTo>
                <a:lnTo>
                  <a:pt x="85064" y="47193"/>
                </a:lnTo>
                <a:lnTo>
                  <a:pt x="689281" y="47193"/>
                </a:lnTo>
                <a:lnTo>
                  <a:pt x="689305" y="46761"/>
                </a:lnTo>
                <a:lnTo>
                  <a:pt x="710351" y="46761"/>
                </a:lnTo>
                <a:lnTo>
                  <a:pt x="722922" y="46659"/>
                </a:lnTo>
                <a:lnTo>
                  <a:pt x="726287" y="43395"/>
                </a:lnTo>
                <a:lnTo>
                  <a:pt x="726465" y="19761"/>
                </a:lnTo>
                <a:lnTo>
                  <a:pt x="726287" y="3035"/>
                </a:lnTo>
                <a:lnTo>
                  <a:pt x="723265" y="0"/>
                </a:lnTo>
                <a:close/>
              </a:path>
              <a:path w="727075" h="433704">
                <a:moveTo>
                  <a:pt x="689281" y="47193"/>
                </a:moveTo>
                <a:lnTo>
                  <a:pt x="398906" y="47193"/>
                </a:lnTo>
                <a:lnTo>
                  <a:pt x="399086" y="50165"/>
                </a:lnTo>
                <a:lnTo>
                  <a:pt x="399265" y="52044"/>
                </a:lnTo>
                <a:lnTo>
                  <a:pt x="399338" y="430403"/>
                </a:lnTo>
                <a:lnTo>
                  <a:pt x="402488" y="433362"/>
                </a:lnTo>
                <a:lnTo>
                  <a:pt x="444398" y="433374"/>
                </a:lnTo>
                <a:lnTo>
                  <a:pt x="446481" y="431253"/>
                </a:lnTo>
                <a:lnTo>
                  <a:pt x="446597" y="52590"/>
                </a:lnTo>
                <a:lnTo>
                  <a:pt x="446824" y="49593"/>
                </a:lnTo>
                <a:lnTo>
                  <a:pt x="446925" y="47371"/>
                </a:lnTo>
                <a:lnTo>
                  <a:pt x="689272" y="47371"/>
                </a:lnTo>
                <a:lnTo>
                  <a:pt x="689281" y="47193"/>
                </a:lnTo>
                <a:close/>
              </a:path>
              <a:path w="727075" h="433704">
                <a:moveTo>
                  <a:pt x="689272" y="47371"/>
                </a:moveTo>
                <a:lnTo>
                  <a:pt x="641692" y="47371"/>
                </a:lnTo>
                <a:lnTo>
                  <a:pt x="641692" y="430085"/>
                </a:lnTo>
                <a:lnTo>
                  <a:pt x="644982" y="433311"/>
                </a:lnTo>
                <a:lnTo>
                  <a:pt x="686600" y="433349"/>
                </a:lnTo>
                <a:lnTo>
                  <a:pt x="688886" y="431114"/>
                </a:lnTo>
                <a:lnTo>
                  <a:pt x="688990" y="51358"/>
                </a:lnTo>
                <a:lnTo>
                  <a:pt x="689151" y="49593"/>
                </a:lnTo>
                <a:lnTo>
                  <a:pt x="689272" y="47371"/>
                </a:lnTo>
                <a:close/>
              </a:path>
              <a:path w="727075" h="433704">
                <a:moveTo>
                  <a:pt x="710351" y="46761"/>
                </a:moveTo>
                <a:lnTo>
                  <a:pt x="689305" y="46761"/>
                </a:lnTo>
                <a:lnTo>
                  <a:pt x="705637" y="46799"/>
                </a:lnTo>
                <a:lnTo>
                  <a:pt x="710351" y="4676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98076" y="4834763"/>
            <a:ext cx="151765" cy="140970"/>
          </a:xfrm>
          <a:custGeom>
            <a:avLst/>
            <a:gdLst/>
            <a:ahLst/>
            <a:cxnLst/>
            <a:rect l="l" t="t" r="r" b="b"/>
            <a:pathLst>
              <a:path w="151764" h="140970">
                <a:moveTo>
                  <a:pt x="0" y="140970"/>
                </a:moveTo>
                <a:lnTo>
                  <a:pt x="151244" y="140970"/>
                </a:lnTo>
                <a:lnTo>
                  <a:pt x="151244" y="0"/>
                </a:lnTo>
                <a:lnTo>
                  <a:pt x="0" y="0"/>
                </a:lnTo>
                <a:lnTo>
                  <a:pt x="0" y="14097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08928" y="4723003"/>
            <a:ext cx="0" cy="111760"/>
          </a:xfrm>
          <a:custGeom>
            <a:avLst/>
            <a:gdLst/>
            <a:ahLst/>
            <a:cxnLst/>
            <a:rect l="l" t="t" r="r" b="b"/>
            <a:pathLst>
              <a:path h="111760">
                <a:moveTo>
                  <a:pt x="0" y="0"/>
                </a:moveTo>
                <a:lnTo>
                  <a:pt x="0" y="111759"/>
                </a:lnTo>
              </a:path>
            </a:pathLst>
          </a:custGeom>
          <a:ln w="2170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998076" y="4609973"/>
            <a:ext cx="151765" cy="113030"/>
          </a:xfrm>
          <a:custGeom>
            <a:avLst/>
            <a:gdLst/>
            <a:ahLst/>
            <a:cxnLst/>
            <a:rect l="l" t="t" r="r" b="b"/>
            <a:pathLst>
              <a:path w="151764" h="113029">
                <a:moveTo>
                  <a:pt x="0" y="113030"/>
                </a:moveTo>
                <a:lnTo>
                  <a:pt x="151244" y="113030"/>
                </a:lnTo>
                <a:lnTo>
                  <a:pt x="151244" y="0"/>
                </a:lnTo>
                <a:lnTo>
                  <a:pt x="0" y="0"/>
                </a:lnTo>
                <a:lnTo>
                  <a:pt x="0" y="11303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40468" y="4723257"/>
            <a:ext cx="109220" cy="112395"/>
          </a:xfrm>
          <a:custGeom>
            <a:avLst/>
            <a:gdLst/>
            <a:ahLst/>
            <a:cxnLst/>
            <a:rect l="l" t="t" r="r" b="b"/>
            <a:pathLst>
              <a:path w="109219" h="112395">
                <a:moveTo>
                  <a:pt x="108851" y="0"/>
                </a:moveTo>
                <a:lnTo>
                  <a:pt x="0" y="0"/>
                </a:lnTo>
                <a:lnTo>
                  <a:pt x="0" y="111798"/>
                </a:lnTo>
                <a:lnTo>
                  <a:pt x="108851" y="111798"/>
                </a:lnTo>
                <a:lnTo>
                  <a:pt x="10885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2732" y="4296167"/>
            <a:ext cx="320675" cy="224154"/>
          </a:xfrm>
          <a:custGeom>
            <a:avLst/>
            <a:gdLst/>
            <a:ahLst/>
            <a:cxnLst/>
            <a:rect l="l" t="t" r="r" b="b"/>
            <a:pathLst>
              <a:path w="320675" h="224154">
                <a:moveTo>
                  <a:pt x="303288" y="0"/>
                </a:moveTo>
                <a:lnTo>
                  <a:pt x="17056" y="0"/>
                </a:lnTo>
                <a:lnTo>
                  <a:pt x="15252" y="1790"/>
                </a:lnTo>
                <a:lnTo>
                  <a:pt x="15240" y="177812"/>
                </a:lnTo>
                <a:lnTo>
                  <a:pt x="1600" y="179260"/>
                </a:lnTo>
                <a:lnTo>
                  <a:pt x="0" y="181038"/>
                </a:lnTo>
                <a:lnTo>
                  <a:pt x="38" y="222364"/>
                </a:lnTo>
                <a:lnTo>
                  <a:pt x="1727" y="224040"/>
                </a:lnTo>
                <a:lnTo>
                  <a:pt x="317461" y="224104"/>
                </a:lnTo>
                <a:lnTo>
                  <a:pt x="320078" y="221361"/>
                </a:lnTo>
                <a:lnTo>
                  <a:pt x="319976" y="180517"/>
                </a:lnTo>
                <a:lnTo>
                  <a:pt x="319328" y="179717"/>
                </a:lnTo>
                <a:lnTo>
                  <a:pt x="305663" y="177596"/>
                </a:lnTo>
                <a:lnTo>
                  <a:pt x="305536" y="175691"/>
                </a:lnTo>
                <a:lnTo>
                  <a:pt x="305320" y="173685"/>
                </a:lnTo>
                <a:lnTo>
                  <a:pt x="305321" y="172034"/>
                </a:lnTo>
                <a:lnTo>
                  <a:pt x="43053" y="172034"/>
                </a:lnTo>
                <a:lnTo>
                  <a:pt x="40589" y="169570"/>
                </a:lnTo>
                <a:lnTo>
                  <a:pt x="40601" y="27101"/>
                </a:lnTo>
                <a:lnTo>
                  <a:pt x="43192" y="24676"/>
                </a:lnTo>
                <a:lnTo>
                  <a:pt x="305353" y="24663"/>
                </a:lnTo>
                <a:lnTo>
                  <a:pt x="305358" y="2222"/>
                </a:lnTo>
                <a:lnTo>
                  <a:pt x="303288" y="0"/>
                </a:lnTo>
                <a:close/>
              </a:path>
              <a:path w="320675" h="224154">
                <a:moveTo>
                  <a:pt x="305353" y="24663"/>
                </a:moveTo>
                <a:lnTo>
                  <a:pt x="277761" y="24663"/>
                </a:lnTo>
                <a:lnTo>
                  <a:pt x="279476" y="26365"/>
                </a:lnTo>
                <a:lnTo>
                  <a:pt x="279450" y="169799"/>
                </a:lnTo>
                <a:lnTo>
                  <a:pt x="277329" y="172034"/>
                </a:lnTo>
                <a:lnTo>
                  <a:pt x="305321" y="172034"/>
                </a:lnTo>
                <a:lnTo>
                  <a:pt x="305353" y="2466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632836" y="4687443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4">
                <a:moveTo>
                  <a:pt x="0" y="0"/>
                </a:moveTo>
                <a:lnTo>
                  <a:pt x="277126" y="0"/>
                </a:lnTo>
              </a:path>
            </a:pathLst>
          </a:custGeom>
          <a:ln w="381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632836" y="4658233"/>
            <a:ext cx="78740" cy="0"/>
          </a:xfrm>
          <a:custGeom>
            <a:avLst/>
            <a:gdLst/>
            <a:ahLst/>
            <a:cxnLst/>
            <a:rect l="l" t="t" r="r" b="b"/>
            <a:pathLst>
              <a:path w="78739">
                <a:moveTo>
                  <a:pt x="0" y="0"/>
                </a:moveTo>
                <a:lnTo>
                  <a:pt x="78727" y="0"/>
                </a:lnTo>
              </a:path>
            </a:pathLst>
          </a:custGeom>
          <a:ln w="2032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632836" y="4629023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4">
                <a:moveTo>
                  <a:pt x="0" y="0"/>
                </a:moveTo>
                <a:lnTo>
                  <a:pt x="277126" y="0"/>
                </a:lnTo>
              </a:path>
            </a:pathLst>
          </a:custGeom>
          <a:ln w="381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823235" y="4658049"/>
            <a:ext cx="86995" cy="0"/>
          </a:xfrm>
          <a:custGeom>
            <a:avLst/>
            <a:gdLst/>
            <a:ahLst/>
            <a:cxnLst/>
            <a:rect l="l" t="t" r="r" b="b"/>
            <a:pathLst>
              <a:path w="86994">
                <a:moveTo>
                  <a:pt x="0" y="0"/>
                </a:moveTo>
                <a:lnTo>
                  <a:pt x="86728" y="0"/>
                </a:lnTo>
              </a:path>
            </a:pathLst>
          </a:custGeom>
          <a:ln w="2030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563777" y="6094234"/>
            <a:ext cx="464820" cy="93980"/>
          </a:xfrm>
          <a:custGeom>
            <a:avLst/>
            <a:gdLst/>
            <a:ahLst/>
            <a:cxnLst/>
            <a:rect l="l" t="t" r="r" b="b"/>
            <a:pathLst>
              <a:path w="464820" h="93979">
                <a:moveTo>
                  <a:pt x="1638" y="0"/>
                </a:moveTo>
                <a:lnTo>
                  <a:pt x="101" y="2362"/>
                </a:lnTo>
                <a:lnTo>
                  <a:pt x="203" y="8991"/>
                </a:lnTo>
                <a:lnTo>
                  <a:pt x="407" y="27721"/>
                </a:lnTo>
                <a:lnTo>
                  <a:pt x="412" y="65191"/>
                </a:lnTo>
                <a:lnTo>
                  <a:pt x="152" y="83921"/>
                </a:lnTo>
                <a:lnTo>
                  <a:pt x="0" y="91630"/>
                </a:lnTo>
                <a:lnTo>
                  <a:pt x="2489" y="93383"/>
                </a:lnTo>
                <a:lnTo>
                  <a:pt x="459105" y="93205"/>
                </a:lnTo>
                <a:lnTo>
                  <a:pt x="461835" y="92913"/>
                </a:lnTo>
                <a:lnTo>
                  <a:pt x="464642" y="92748"/>
                </a:lnTo>
                <a:lnTo>
                  <a:pt x="464642" y="571"/>
                </a:lnTo>
                <a:lnTo>
                  <a:pt x="461467" y="406"/>
                </a:lnTo>
                <a:lnTo>
                  <a:pt x="459155" y="190"/>
                </a:lnTo>
                <a:lnTo>
                  <a:pt x="163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340117" y="5772599"/>
            <a:ext cx="214629" cy="128905"/>
          </a:xfrm>
          <a:custGeom>
            <a:avLst/>
            <a:gdLst/>
            <a:ahLst/>
            <a:cxnLst/>
            <a:rect l="l" t="t" r="r" b="b"/>
            <a:pathLst>
              <a:path w="214629" h="128904">
                <a:moveTo>
                  <a:pt x="11201" y="0"/>
                </a:moveTo>
                <a:lnTo>
                  <a:pt x="0" y="22580"/>
                </a:lnTo>
                <a:lnTo>
                  <a:pt x="214071" y="128892"/>
                </a:lnTo>
                <a:lnTo>
                  <a:pt x="214464" y="100926"/>
                </a:lnTo>
                <a:lnTo>
                  <a:pt x="1120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615711" y="5461542"/>
            <a:ext cx="366395" cy="176530"/>
          </a:xfrm>
          <a:custGeom>
            <a:avLst/>
            <a:gdLst/>
            <a:ahLst/>
            <a:cxnLst/>
            <a:rect l="l" t="t" r="r" b="b"/>
            <a:pathLst>
              <a:path w="366395" h="176529">
                <a:moveTo>
                  <a:pt x="354926" y="0"/>
                </a:moveTo>
                <a:lnTo>
                  <a:pt x="0" y="176276"/>
                </a:lnTo>
                <a:lnTo>
                  <a:pt x="56667" y="176276"/>
                </a:lnTo>
                <a:lnTo>
                  <a:pt x="366128" y="22580"/>
                </a:lnTo>
                <a:lnTo>
                  <a:pt x="35492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340117" y="6033020"/>
            <a:ext cx="214629" cy="128905"/>
          </a:xfrm>
          <a:custGeom>
            <a:avLst/>
            <a:gdLst/>
            <a:ahLst/>
            <a:cxnLst/>
            <a:rect l="l" t="t" r="r" b="b"/>
            <a:pathLst>
              <a:path w="214629" h="128904">
                <a:moveTo>
                  <a:pt x="11201" y="0"/>
                </a:moveTo>
                <a:lnTo>
                  <a:pt x="0" y="22580"/>
                </a:lnTo>
                <a:lnTo>
                  <a:pt x="214071" y="128892"/>
                </a:lnTo>
                <a:lnTo>
                  <a:pt x="214464" y="100926"/>
                </a:lnTo>
                <a:lnTo>
                  <a:pt x="1120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6" name="object 16"/>
          <p:cNvGraphicFramePr>
            <a:graphicFrameLocks noGrp="1"/>
          </p:cNvGraphicFramePr>
          <p:nvPr/>
        </p:nvGraphicFramePr>
        <p:xfrm>
          <a:off x="5564428" y="5648198"/>
          <a:ext cx="464515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45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5553">
                <a:tc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231F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227">
                <a:tc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231F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755">
                <a:tc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231F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7" name="object 17"/>
          <p:cNvSpPr/>
          <p:nvPr/>
        </p:nvSpPr>
        <p:spPr>
          <a:xfrm>
            <a:off x="5946155" y="6246013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60" h="60960">
                <a:moveTo>
                  <a:pt x="30416" y="0"/>
                </a:moveTo>
                <a:lnTo>
                  <a:pt x="18570" y="2387"/>
                </a:lnTo>
                <a:lnTo>
                  <a:pt x="8902" y="8901"/>
                </a:lnTo>
                <a:lnTo>
                  <a:pt x="2387" y="18564"/>
                </a:lnTo>
                <a:lnTo>
                  <a:pt x="0" y="30403"/>
                </a:lnTo>
                <a:lnTo>
                  <a:pt x="2387" y="42244"/>
                </a:lnTo>
                <a:lnTo>
                  <a:pt x="8902" y="51912"/>
                </a:lnTo>
                <a:lnTo>
                  <a:pt x="18570" y="58430"/>
                </a:lnTo>
                <a:lnTo>
                  <a:pt x="30416" y="60820"/>
                </a:lnTo>
                <a:lnTo>
                  <a:pt x="42250" y="58430"/>
                </a:lnTo>
                <a:lnTo>
                  <a:pt x="51914" y="51912"/>
                </a:lnTo>
                <a:lnTo>
                  <a:pt x="58430" y="42244"/>
                </a:lnTo>
                <a:lnTo>
                  <a:pt x="60820" y="30403"/>
                </a:lnTo>
                <a:lnTo>
                  <a:pt x="58430" y="18564"/>
                </a:lnTo>
                <a:lnTo>
                  <a:pt x="51914" y="8901"/>
                </a:lnTo>
                <a:lnTo>
                  <a:pt x="42250" y="2387"/>
                </a:lnTo>
                <a:lnTo>
                  <a:pt x="3041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577963" y="6246013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60" h="60960">
                <a:moveTo>
                  <a:pt x="30403" y="0"/>
                </a:moveTo>
                <a:lnTo>
                  <a:pt x="18570" y="2387"/>
                </a:lnTo>
                <a:lnTo>
                  <a:pt x="8905" y="8901"/>
                </a:lnTo>
                <a:lnTo>
                  <a:pt x="2389" y="18564"/>
                </a:lnTo>
                <a:lnTo>
                  <a:pt x="0" y="30403"/>
                </a:lnTo>
                <a:lnTo>
                  <a:pt x="2389" y="42244"/>
                </a:lnTo>
                <a:lnTo>
                  <a:pt x="8905" y="51912"/>
                </a:lnTo>
                <a:lnTo>
                  <a:pt x="18570" y="58430"/>
                </a:lnTo>
                <a:lnTo>
                  <a:pt x="30403" y="60820"/>
                </a:lnTo>
                <a:lnTo>
                  <a:pt x="42239" y="58430"/>
                </a:lnTo>
                <a:lnTo>
                  <a:pt x="51908" y="51912"/>
                </a:lnTo>
                <a:lnTo>
                  <a:pt x="58428" y="42244"/>
                </a:lnTo>
                <a:lnTo>
                  <a:pt x="60820" y="30403"/>
                </a:lnTo>
                <a:lnTo>
                  <a:pt x="58428" y="18564"/>
                </a:lnTo>
                <a:lnTo>
                  <a:pt x="51908" y="8901"/>
                </a:lnTo>
                <a:lnTo>
                  <a:pt x="42239" y="2387"/>
                </a:lnTo>
                <a:lnTo>
                  <a:pt x="3040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568340" y="6219361"/>
            <a:ext cx="460375" cy="0"/>
          </a:xfrm>
          <a:custGeom>
            <a:avLst/>
            <a:gdLst/>
            <a:ahLst/>
            <a:cxnLst/>
            <a:rect l="l" t="t" r="r" b="b"/>
            <a:pathLst>
              <a:path w="460375">
                <a:moveTo>
                  <a:pt x="0" y="0"/>
                </a:moveTo>
                <a:lnTo>
                  <a:pt x="459828" y="0"/>
                </a:lnTo>
              </a:path>
            </a:pathLst>
          </a:custGeom>
          <a:ln w="33743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468920" y="4413378"/>
            <a:ext cx="654685" cy="180975"/>
          </a:xfrm>
          <a:custGeom>
            <a:avLst/>
            <a:gdLst/>
            <a:ahLst/>
            <a:cxnLst/>
            <a:rect l="l" t="t" r="r" b="b"/>
            <a:pathLst>
              <a:path w="654685" h="180975">
                <a:moveTo>
                  <a:pt x="354418" y="0"/>
                </a:moveTo>
                <a:lnTo>
                  <a:pt x="300088" y="0"/>
                </a:lnTo>
                <a:lnTo>
                  <a:pt x="268979" y="4162"/>
                </a:lnTo>
                <a:lnTo>
                  <a:pt x="185983" y="22411"/>
                </a:lnTo>
                <a:lnTo>
                  <a:pt x="136798" y="41241"/>
                </a:lnTo>
                <a:lnTo>
                  <a:pt x="90432" y="65511"/>
                </a:lnTo>
                <a:lnTo>
                  <a:pt x="46855" y="95137"/>
                </a:lnTo>
                <a:lnTo>
                  <a:pt x="6032" y="130035"/>
                </a:lnTo>
                <a:lnTo>
                  <a:pt x="4229" y="131749"/>
                </a:lnTo>
                <a:lnTo>
                  <a:pt x="2019" y="133032"/>
                </a:lnTo>
                <a:lnTo>
                  <a:pt x="0" y="134531"/>
                </a:lnTo>
                <a:lnTo>
                  <a:pt x="0" y="137109"/>
                </a:lnTo>
                <a:lnTo>
                  <a:pt x="45554" y="180441"/>
                </a:lnTo>
                <a:lnTo>
                  <a:pt x="79430" y="149796"/>
                </a:lnTo>
                <a:lnTo>
                  <a:pt x="116245" y="123865"/>
                </a:lnTo>
                <a:lnTo>
                  <a:pt x="155563" y="102627"/>
                </a:lnTo>
                <a:lnTo>
                  <a:pt x="196730" y="86147"/>
                </a:lnTo>
                <a:lnTo>
                  <a:pt x="239420" y="74361"/>
                </a:lnTo>
                <a:lnTo>
                  <a:pt x="283090" y="67289"/>
                </a:lnTo>
                <a:lnTo>
                  <a:pt x="327250" y="64931"/>
                </a:lnTo>
                <a:lnTo>
                  <a:pt x="560948" y="64931"/>
                </a:lnTo>
                <a:lnTo>
                  <a:pt x="524976" y="44507"/>
                </a:lnTo>
                <a:lnTo>
                  <a:pt x="473278" y="23494"/>
                </a:lnTo>
                <a:lnTo>
                  <a:pt x="419227" y="9369"/>
                </a:lnTo>
                <a:lnTo>
                  <a:pt x="362927" y="2070"/>
                </a:lnTo>
                <a:lnTo>
                  <a:pt x="360057" y="1879"/>
                </a:lnTo>
                <a:lnTo>
                  <a:pt x="357251" y="723"/>
                </a:lnTo>
                <a:lnTo>
                  <a:pt x="354418" y="0"/>
                </a:lnTo>
                <a:close/>
              </a:path>
              <a:path w="654685" h="180975">
                <a:moveTo>
                  <a:pt x="560948" y="64931"/>
                </a:moveTo>
                <a:lnTo>
                  <a:pt x="327250" y="64931"/>
                </a:lnTo>
                <a:lnTo>
                  <a:pt x="371409" y="67289"/>
                </a:lnTo>
                <a:lnTo>
                  <a:pt x="415078" y="74361"/>
                </a:lnTo>
                <a:lnTo>
                  <a:pt x="457767" y="86147"/>
                </a:lnTo>
                <a:lnTo>
                  <a:pt x="498986" y="102649"/>
                </a:lnTo>
                <a:lnTo>
                  <a:pt x="538245" y="123865"/>
                </a:lnTo>
                <a:lnTo>
                  <a:pt x="575055" y="149796"/>
                </a:lnTo>
                <a:lnTo>
                  <a:pt x="608926" y="180441"/>
                </a:lnTo>
                <a:lnTo>
                  <a:pt x="654507" y="137109"/>
                </a:lnTo>
                <a:lnTo>
                  <a:pt x="654507" y="134531"/>
                </a:lnTo>
                <a:lnTo>
                  <a:pt x="634671" y="118652"/>
                </a:lnTo>
                <a:lnTo>
                  <a:pt x="614934" y="102627"/>
                </a:lnTo>
                <a:lnTo>
                  <a:pt x="594910" y="87037"/>
                </a:lnTo>
                <a:lnTo>
                  <a:pt x="574217" y="72466"/>
                </a:lnTo>
                <a:lnTo>
                  <a:pt x="560948" y="6493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744780" y="4824602"/>
            <a:ext cx="103505" cy="104139"/>
          </a:xfrm>
          <a:custGeom>
            <a:avLst/>
            <a:gdLst/>
            <a:ahLst/>
            <a:cxnLst/>
            <a:rect l="l" t="t" r="r" b="b"/>
            <a:pathLst>
              <a:path w="103504" h="104139">
                <a:moveTo>
                  <a:pt x="57323" y="0"/>
                </a:moveTo>
                <a:lnTo>
                  <a:pt x="9099" y="21484"/>
                </a:lnTo>
                <a:lnTo>
                  <a:pt x="0" y="55703"/>
                </a:lnTo>
                <a:lnTo>
                  <a:pt x="4375" y="72551"/>
                </a:lnTo>
                <a:lnTo>
                  <a:pt x="14035" y="86985"/>
                </a:lnTo>
                <a:lnTo>
                  <a:pt x="28380" y="97637"/>
                </a:lnTo>
                <a:lnTo>
                  <a:pt x="32901" y="99910"/>
                </a:lnTo>
                <a:lnTo>
                  <a:pt x="37689" y="101625"/>
                </a:lnTo>
                <a:lnTo>
                  <a:pt x="42337" y="103593"/>
                </a:lnTo>
                <a:lnTo>
                  <a:pt x="60447" y="103593"/>
                </a:lnTo>
                <a:lnTo>
                  <a:pt x="63572" y="102400"/>
                </a:lnTo>
                <a:lnTo>
                  <a:pt x="66696" y="101155"/>
                </a:lnTo>
                <a:lnTo>
                  <a:pt x="69833" y="99974"/>
                </a:lnTo>
                <a:lnTo>
                  <a:pt x="85041" y="91065"/>
                </a:lnTo>
                <a:lnTo>
                  <a:pt x="96318" y="77887"/>
                </a:lnTo>
                <a:lnTo>
                  <a:pt x="102719" y="61992"/>
                </a:lnTo>
                <a:lnTo>
                  <a:pt x="103297" y="44932"/>
                </a:lnTo>
                <a:lnTo>
                  <a:pt x="97751" y="27649"/>
                </a:lnTo>
                <a:lnTo>
                  <a:pt x="87535" y="13712"/>
                </a:lnTo>
                <a:lnTo>
                  <a:pt x="73706" y="4152"/>
                </a:lnTo>
                <a:lnTo>
                  <a:pt x="5732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564128" y="4543921"/>
            <a:ext cx="467359" cy="142875"/>
          </a:xfrm>
          <a:custGeom>
            <a:avLst/>
            <a:gdLst/>
            <a:ahLst/>
            <a:cxnLst/>
            <a:rect l="l" t="t" r="r" b="b"/>
            <a:pathLst>
              <a:path w="467360" h="142875">
                <a:moveTo>
                  <a:pt x="427709" y="64044"/>
                </a:moveTo>
                <a:lnTo>
                  <a:pt x="231648" y="64044"/>
                </a:lnTo>
                <a:lnTo>
                  <a:pt x="284706" y="69004"/>
                </a:lnTo>
                <a:lnTo>
                  <a:pt x="333989" y="83894"/>
                </a:lnTo>
                <a:lnTo>
                  <a:pt x="379450" y="108414"/>
                </a:lnTo>
                <a:lnTo>
                  <a:pt x="421043" y="142263"/>
                </a:lnTo>
                <a:lnTo>
                  <a:pt x="423608" y="140092"/>
                </a:lnTo>
                <a:lnTo>
                  <a:pt x="425323" y="138809"/>
                </a:lnTo>
                <a:lnTo>
                  <a:pt x="467296" y="98042"/>
                </a:lnTo>
                <a:lnTo>
                  <a:pt x="427709" y="64044"/>
                </a:lnTo>
                <a:close/>
              </a:path>
              <a:path w="467360" h="142875">
                <a:moveTo>
                  <a:pt x="242429" y="0"/>
                </a:moveTo>
                <a:lnTo>
                  <a:pt x="195555" y="1687"/>
                </a:lnTo>
                <a:lnTo>
                  <a:pt x="150097" y="9622"/>
                </a:lnTo>
                <a:lnTo>
                  <a:pt x="106934" y="23441"/>
                </a:lnTo>
                <a:lnTo>
                  <a:pt x="66945" y="42779"/>
                </a:lnTo>
                <a:lnTo>
                  <a:pt x="31007" y="67273"/>
                </a:lnTo>
                <a:lnTo>
                  <a:pt x="0" y="96556"/>
                </a:lnTo>
                <a:lnTo>
                  <a:pt x="43675" y="141806"/>
                </a:lnTo>
                <a:lnTo>
                  <a:pt x="84801" y="108250"/>
                </a:lnTo>
                <a:lnTo>
                  <a:pt x="129908" y="83932"/>
                </a:lnTo>
                <a:lnTo>
                  <a:pt x="178892" y="69111"/>
                </a:lnTo>
                <a:lnTo>
                  <a:pt x="231648" y="64044"/>
                </a:lnTo>
                <a:lnTo>
                  <a:pt x="427709" y="64044"/>
                </a:lnTo>
                <a:lnTo>
                  <a:pt x="426518" y="63022"/>
                </a:lnTo>
                <a:lnTo>
                  <a:pt x="382764" y="36071"/>
                </a:lnTo>
                <a:lnTo>
                  <a:pt x="336912" y="16827"/>
                </a:lnTo>
                <a:lnTo>
                  <a:pt x="289841" y="4925"/>
                </a:lnTo>
                <a:lnTo>
                  <a:pt x="24242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655891" y="4674769"/>
            <a:ext cx="281305" cy="102235"/>
          </a:xfrm>
          <a:custGeom>
            <a:avLst/>
            <a:gdLst/>
            <a:ahLst/>
            <a:cxnLst/>
            <a:rect l="l" t="t" r="r" b="b"/>
            <a:pathLst>
              <a:path w="281304" h="102235">
                <a:moveTo>
                  <a:pt x="162082" y="0"/>
                </a:moveTo>
                <a:lnTo>
                  <a:pt x="117288" y="68"/>
                </a:lnTo>
                <a:lnTo>
                  <a:pt x="73806" y="9642"/>
                </a:lnTo>
                <a:lnTo>
                  <a:pt x="33942" y="28640"/>
                </a:lnTo>
                <a:lnTo>
                  <a:pt x="0" y="56980"/>
                </a:lnTo>
                <a:lnTo>
                  <a:pt x="43027" y="102154"/>
                </a:lnTo>
                <a:lnTo>
                  <a:pt x="82220" y="76861"/>
                </a:lnTo>
                <a:lnTo>
                  <a:pt x="121266" y="64245"/>
                </a:lnTo>
                <a:lnTo>
                  <a:pt x="274682" y="64241"/>
                </a:lnTo>
                <a:lnTo>
                  <a:pt x="281292" y="57640"/>
                </a:lnTo>
                <a:lnTo>
                  <a:pt x="246388" y="28704"/>
                </a:lnTo>
                <a:lnTo>
                  <a:pt x="205883" y="9518"/>
                </a:lnTo>
                <a:lnTo>
                  <a:pt x="162082" y="0"/>
                </a:lnTo>
                <a:close/>
              </a:path>
              <a:path w="281304" h="102235">
                <a:moveTo>
                  <a:pt x="274682" y="64241"/>
                </a:moveTo>
                <a:lnTo>
                  <a:pt x="160121" y="64241"/>
                </a:lnTo>
                <a:lnTo>
                  <a:pt x="198737" y="76780"/>
                </a:lnTo>
                <a:lnTo>
                  <a:pt x="237070" y="101798"/>
                </a:lnTo>
                <a:lnTo>
                  <a:pt x="274682" y="6424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177860" y="5714415"/>
            <a:ext cx="631825" cy="631825"/>
          </a:xfrm>
          <a:custGeom>
            <a:avLst/>
            <a:gdLst/>
            <a:ahLst/>
            <a:cxnLst/>
            <a:rect l="l" t="t" r="r" b="b"/>
            <a:pathLst>
              <a:path w="631825" h="631825">
                <a:moveTo>
                  <a:pt x="631532" y="631532"/>
                </a:moveTo>
                <a:lnTo>
                  <a:pt x="0" y="631532"/>
                </a:lnTo>
                <a:lnTo>
                  <a:pt x="0" y="0"/>
                </a:lnTo>
                <a:lnTo>
                  <a:pt x="631532" y="0"/>
                </a:lnTo>
                <a:lnTo>
                  <a:pt x="631532" y="63153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572055" y="6056824"/>
            <a:ext cx="243204" cy="403860"/>
          </a:xfrm>
          <a:custGeom>
            <a:avLst/>
            <a:gdLst/>
            <a:ahLst/>
            <a:cxnLst/>
            <a:rect l="l" t="t" r="r" b="b"/>
            <a:pathLst>
              <a:path w="243204" h="403860">
                <a:moveTo>
                  <a:pt x="184868" y="0"/>
                </a:moveTo>
                <a:lnTo>
                  <a:pt x="166830" y="2194"/>
                </a:lnTo>
                <a:lnTo>
                  <a:pt x="150702" y="10156"/>
                </a:lnTo>
                <a:lnTo>
                  <a:pt x="138569" y="23920"/>
                </a:lnTo>
                <a:lnTo>
                  <a:pt x="130370" y="34179"/>
                </a:lnTo>
                <a:lnTo>
                  <a:pt x="121032" y="39392"/>
                </a:lnTo>
                <a:lnTo>
                  <a:pt x="110553" y="41590"/>
                </a:lnTo>
                <a:lnTo>
                  <a:pt x="98933" y="42805"/>
                </a:lnTo>
                <a:lnTo>
                  <a:pt x="81064" y="44884"/>
                </a:lnTo>
                <a:lnTo>
                  <a:pt x="30353" y="59163"/>
                </a:lnTo>
                <a:lnTo>
                  <a:pt x="4544" y="93371"/>
                </a:lnTo>
                <a:lnTo>
                  <a:pt x="824" y="151241"/>
                </a:lnTo>
                <a:lnTo>
                  <a:pt x="226" y="201628"/>
                </a:lnTo>
                <a:lnTo>
                  <a:pt x="35" y="241725"/>
                </a:lnTo>
                <a:lnTo>
                  <a:pt x="0" y="277197"/>
                </a:lnTo>
                <a:lnTo>
                  <a:pt x="152" y="403295"/>
                </a:lnTo>
                <a:lnTo>
                  <a:pt x="24955" y="403295"/>
                </a:lnTo>
                <a:lnTo>
                  <a:pt x="25140" y="367709"/>
                </a:lnTo>
                <a:lnTo>
                  <a:pt x="25952" y="277197"/>
                </a:lnTo>
                <a:lnTo>
                  <a:pt x="26068" y="254906"/>
                </a:lnTo>
                <a:lnTo>
                  <a:pt x="26187" y="129927"/>
                </a:lnTo>
                <a:lnTo>
                  <a:pt x="29569" y="101260"/>
                </a:lnTo>
                <a:lnTo>
                  <a:pt x="40206" y="82232"/>
                </a:lnTo>
                <a:lnTo>
                  <a:pt x="59261" y="71663"/>
                </a:lnTo>
                <a:lnTo>
                  <a:pt x="87896" y="68370"/>
                </a:lnTo>
                <a:lnTo>
                  <a:pt x="155275" y="68370"/>
                </a:lnTo>
                <a:lnTo>
                  <a:pt x="153466" y="58020"/>
                </a:lnTo>
                <a:lnTo>
                  <a:pt x="155636" y="45086"/>
                </a:lnTo>
                <a:lnTo>
                  <a:pt x="161556" y="35649"/>
                </a:lnTo>
                <a:lnTo>
                  <a:pt x="170886" y="29602"/>
                </a:lnTo>
                <a:lnTo>
                  <a:pt x="183286" y="26841"/>
                </a:lnTo>
                <a:lnTo>
                  <a:pt x="232798" y="26841"/>
                </a:lnTo>
                <a:lnTo>
                  <a:pt x="219790" y="13077"/>
                </a:lnTo>
                <a:lnTo>
                  <a:pt x="202730" y="3537"/>
                </a:lnTo>
                <a:lnTo>
                  <a:pt x="184868" y="0"/>
                </a:lnTo>
                <a:close/>
              </a:path>
              <a:path w="243204" h="403860">
                <a:moveTo>
                  <a:pt x="155275" y="68370"/>
                </a:moveTo>
                <a:lnTo>
                  <a:pt x="123659" y="68370"/>
                </a:lnTo>
                <a:lnTo>
                  <a:pt x="127139" y="74822"/>
                </a:lnTo>
                <a:lnTo>
                  <a:pt x="130530" y="81870"/>
                </a:lnTo>
                <a:lnTo>
                  <a:pt x="134620" y="88474"/>
                </a:lnTo>
                <a:lnTo>
                  <a:pt x="146857" y="102742"/>
                </a:lnTo>
                <a:lnTo>
                  <a:pt x="162233" y="112314"/>
                </a:lnTo>
                <a:lnTo>
                  <a:pt x="179461" y="116669"/>
                </a:lnTo>
                <a:lnTo>
                  <a:pt x="197256" y="115284"/>
                </a:lnTo>
                <a:lnTo>
                  <a:pt x="214568" y="107747"/>
                </a:lnTo>
                <a:lnTo>
                  <a:pt x="228700" y="95328"/>
                </a:lnTo>
                <a:lnTo>
                  <a:pt x="232000" y="89960"/>
                </a:lnTo>
                <a:lnTo>
                  <a:pt x="184899" y="89960"/>
                </a:lnTo>
                <a:lnTo>
                  <a:pt x="172394" y="88250"/>
                </a:lnTo>
                <a:lnTo>
                  <a:pt x="162372" y="81586"/>
                </a:lnTo>
                <a:lnTo>
                  <a:pt x="155756" y="71124"/>
                </a:lnTo>
                <a:lnTo>
                  <a:pt x="155275" y="68370"/>
                </a:lnTo>
                <a:close/>
              </a:path>
              <a:path w="243204" h="403860">
                <a:moveTo>
                  <a:pt x="232798" y="26841"/>
                </a:moveTo>
                <a:lnTo>
                  <a:pt x="183286" y="26841"/>
                </a:lnTo>
                <a:lnTo>
                  <a:pt x="195653" y="28753"/>
                </a:lnTo>
                <a:lnTo>
                  <a:pt x="205792" y="36050"/>
                </a:lnTo>
                <a:lnTo>
                  <a:pt x="212609" y="47817"/>
                </a:lnTo>
                <a:lnTo>
                  <a:pt x="215011" y="63138"/>
                </a:lnTo>
                <a:lnTo>
                  <a:pt x="212477" y="73344"/>
                </a:lnTo>
                <a:lnTo>
                  <a:pt x="206470" y="81502"/>
                </a:lnTo>
                <a:lnTo>
                  <a:pt x="197205" y="87184"/>
                </a:lnTo>
                <a:lnTo>
                  <a:pt x="184899" y="89960"/>
                </a:lnTo>
                <a:lnTo>
                  <a:pt x="232000" y="89960"/>
                </a:lnTo>
                <a:lnTo>
                  <a:pt x="238495" y="79396"/>
                </a:lnTo>
                <a:lnTo>
                  <a:pt x="242798" y="61322"/>
                </a:lnTo>
                <a:lnTo>
                  <a:pt x="240718" y="43253"/>
                </a:lnTo>
                <a:lnTo>
                  <a:pt x="232798" y="2684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298451" y="5874030"/>
            <a:ext cx="241935" cy="584200"/>
          </a:xfrm>
          <a:custGeom>
            <a:avLst/>
            <a:gdLst/>
            <a:ahLst/>
            <a:cxnLst/>
            <a:rect l="l" t="t" r="r" b="b"/>
            <a:pathLst>
              <a:path w="241934" h="584200">
                <a:moveTo>
                  <a:pt x="223500" y="67904"/>
                </a:moveTo>
                <a:lnTo>
                  <a:pt x="161064" y="67904"/>
                </a:lnTo>
                <a:lnTo>
                  <a:pt x="169544" y="68282"/>
                </a:lnTo>
                <a:lnTo>
                  <a:pt x="188256" y="73334"/>
                </a:lnTo>
                <a:lnTo>
                  <a:pt x="202742" y="83972"/>
                </a:lnTo>
                <a:lnTo>
                  <a:pt x="212257" y="99302"/>
                </a:lnTo>
                <a:lnTo>
                  <a:pt x="216052" y="118435"/>
                </a:lnTo>
                <a:lnTo>
                  <a:pt x="216331" y="126512"/>
                </a:lnTo>
                <a:lnTo>
                  <a:pt x="215976" y="134576"/>
                </a:lnTo>
                <a:lnTo>
                  <a:pt x="216089" y="427257"/>
                </a:lnTo>
                <a:lnTo>
                  <a:pt x="216179" y="584017"/>
                </a:lnTo>
                <a:lnTo>
                  <a:pt x="241706" y="584156"/>
                </a:lnTo>
                <a:lnTo>
                  <a:pt x="241809" y="484824"/>
                </a:lnTo>
                <a:lnTo>
                  <a:pt x="241775" y="165755"/>
                </a:lnTo>
                <a:lnTo>
                  <a:pt x="241604" y="113456"/>
                </a:lnTo>
                <a:lnTo>
                  <a:pt x="236074" y="86496"/>
                </a:lnTo>
                <a:lnTo>
                  <a:pt x="223500" y="67904"/>
                </a:lnTo>
                <a:close/>
              </a:path>
              <a:path w="241934" h="584200">
                <a:moveTo>
                  <a:pt x="57582" y="0"/>
                </a:moveTo>
                <a:lnTo>
                  <a:pt x="9502" y="26807"/>
                </a:lnTo>
                <a:lnTo>
                  <a:pt x="0" y="62085"/>
                </a:lnTo>
                <a:lnTo>
                  <a:pt x="4495" y="80366"/>
                </a:lnTo>
                <a:lnTo>
                  <a:pt x="14530" y="96388"/>
                </a:lnTo>
                <a:lnTo>
                  <a:pt x="28758" y="108580"/>
                </a:lnTo>
                <a:lnTo>
                  <a:pt x="45834" y="115374"/>
                </a:lnTo>
                <a:lnTo>
                  <a:pt x="65558" y="116277"/>
                </a:lnTo>
                <a:lnTo>
                  <a:pt x="83572" y="111108"/>
                </a:lnTo>
                <a:lnTo>
                  <a:pt x="98776" y="100085"/>
                </a:lnTo>
                <a:lnTo>
                  <a:pt x="105482" y="90190"/>
                </a:lnTo>
                <a:lnTo>
                  <a:pt x="58178" y="90190"/>
                </a:lnTo>
                <a:lnTo>
                  <a:pt x="45730" y="88043"/>
                </a:lnTo>
                <a:lnTo>
                  <a:pt x="35634" y="80949"/>
                </a:lnTo>
                <a:lnTo>
                  <a:pt x="29069" y="70271"/>
                </a:lnTo>
                <a:lnTo>
                  <a:pt x="27216" y="57373"/>
                </a:lnTo>
                <a:lnTo>
                  <a:pt x="29847" y="44812"/>
                </a:lnTo>
                <a:lnTo>
                  <a:pt x="35510" y="35647"/>
                </a:lnTo>
                <a:lnTo>
                  <a:pt x="43691" y="29905"/>
                </a:lnTo>
                <a:lnTo>
                  <a:pt x="53873" y="27617"/>
                </a:lnTo>
                <a:lnTo>
                  <a:pt x="106485" y="27617"/>
                </a:lnTo>
                <a:lnTo>
                  <a:pt x="104851" y="25572"/>
                </a:lnTo>
                <a:lnTo>
                  <a:pt x="91789" y="10800"/>
                </a:lnTo>
                <a:lnTo>
                  <a:pt x="75601" y="2308"/>
                </a:lnTo>
                <a:lnTo>
                  <a:pt x="57582" y="0"/>
                </a:lnTo>
                <a:close/>
              </a:path>
              <a:path w="241934" h="584200">
                <a:moveTo>
                  <a:pt x="106485" y="27617"/>
                </a:moveTo>
                <a:lnTo>
                  <a:pt x="53873" y="27617"/>
                </a:lnTo>
                <a:lnTo>
                  <a:pt x="69426" y="30067"/>
                </a:lnTo>
                <a:lnTo>
                  <a:pt x="80873" y="36799"/>
                </a:lnTo>
                <a:lnTo>
                  <a:pt x="87720" y="46998"/>
                </a:lnTo>
                <a:lnTo>
                  <a:pt x="89471" y="59850"/>
                </a:lnTo>
                <a:lnTo>
                  <a:pt x="86614" y="72477"/>
                </a:lnTo>
                <a:lnTo>
                  <a:pt x="80235" y="81763"/>
                </a:lnTo>
                <a:lnTo>
                  <a:pt x="70651" y="87678"/>
                </a:lnTo>
                <a:lnTo>
                  <a:pt x="58178" y="90190"/>
                </a:lnTo>
                <a:lnTo>
                  <a:pt x="105482" y="90190"/>
                </a:lnTo>
                <a:lnTo>
                  <a:pt x="110070" y="83421"/>
                </a:lnTo>
                <a:lnTo>
                  <a:pt x="114623" y="75537"/>
                </a:lnTo>
                <a:lnTo>
                  <a:pt x="120027" y="70403"/>
                </a:lnTo>
                <a:lnTo>
                  <a:pt x="126822" y="67851"/>
                </a:lnTo>
                <a:lnTo>
                  <a:pt x="135547" y="67711"/>
                </a:lnTo>
                <a:lnTo>
                  <a:pt x="223369" y="67711"/>
                </a:lnTo>
                <a:lnTo>
                  <a:pt x="221178" y="64471"/>
                </a:lnTo>
                <a:lnTo>
                  <a:pt x="199111" y="49168"/>
                </a:lnTo>
                <a:lnTo>
                  <a:pt x="172086" y="42378"/>
                </a:lnTo>
                <a:lnTo>
                  <a:pt x="129728" y="42374"/>
                </a:lnTo>
                <a:lnTo>
                  <a:pt x="120421" y="40139"/>
                </a:lnTo>
                <a:lnTo>
                  <a:pt x="112223" y="34795"/>
                </a:lnTo>
                <a:lnTo>
                  <a:pt x="106485" y="27617"/>
                </a:lnTo>
                <a:close/>
              </a:path>
              <a:path w="241934" h="584200">
                <a:moveTo>
                  <a:pt x="223369" y="67711"/>
                </a:moveTo>
                <a:lnTo>
                  <a:pt x="135547" y="67711"/>
                </a:lnTo>
                <a:lnTo>
                  <a:pt x="144013" y="68132"/>
                </a:lnTo>
                <a:lnTo>
                  <a:pt x="161064" y="67904"/>
                </a:lnTo>
                <a:lnTo>
                  <a:pt x="223500" y="67904"/>
                </a:lnTo>
                <a:lnTo>
                  <a:pt x="223369" y="67711"/>
                </a:lnTo>
                <a:close/>
              </a:path>
              <a:path w="241934" h="584200">
                <a:moveTo>
                  <a:pt x="156265" y="41739"/>
                </a:moveTo>
                <a:lnTo>
                  <a:pt x="148356" y="41835"/>
                </a:lnTo>
                <a:lnTo>
                  <a:pt x="140487" y="42286"/>
                </a:lnTo>
                <a:lnTo>
                  <a:pt x="129743" y="42378"/>
                </a:lnTo>
                <a:lnTo>
                  <a:pt x="172086" y="42378"/>
                </a:lnTo>
                <a:lnTo>
                  <a:pt x="164181" y="41939"/>
                </a:lnTo>
                <a:lnTo>
                  <a:pt x="156265" y="417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167752" y="6011378"/>
            <a:ext cx="320675" cy="441959"/>
          </a:xfrm>
          <a:custGeom>
            <a:avLst/>
            <a:gdLst/>
            <a:ahLst/>
            <a:cxnLst/>
            <a:rect l="l" t="t" r="r" b="b"/>
            <a:pathLst>
              <a:path w="320675" h="441960">
                <a:moveTo>
                  <a:pt x="0" y="0"/>
                </a:moveTo>
                <a:lnTo>
                  <a:pt x="609" y="6550"/>
                </a:lnTo>
                <a:lnTo>
                  <a:pt x="4413" y="19122"/>
                </a:lnTo>
                <a:lnTo>
                  <a:pt x="5029" y="25679"/>
                </a:lnTo>
                <a:lnTo>
                  <a:pt x="225920" y="27114"/>
                </a:lnTo>
                <a:lnTo>
                  <a:pt x="279428" y="40886"/>
                </a:lnTo>
                <a:lnTo>
                  <a:pt x="292950" y="95376"/>
                </a:lnTo>
                <a:lnTo>
                  <a:pt x="292980" y="387070"/>
                </a:lnTo>
                <a:lnTo>
                  <a:pt x="292849" y="435686"/>
                </a:lnTo>
                <a:lnTo>
                  <a:pt x="293077" y="441820"/>
                </a:lnTo>
                <a:lnTo>
                  <a:pt x="320293" y="441959"/>
                </a:lnTo>
                <a:lnTo>
                  <a:pt x="319817" y="236228"/>
                </a:lnTo>
                <a:lnTo>
                  <a:pt x="319526" y="133339"/>
                </a:lnTo>
                <a:lnTo>
                  <a:pt x="319341" y="81889"/>
                </a:lnTo>
                <a:lnTo>
                  <a:pt x="298094" y="22698"/>
                </a:lnTo>
                <a:lnTo>
                  <a:pt x="239737" y="406"/>
                </a:lnTo>
                <a:lnTo>
                  <a:pt x="46296" y="132"/>
                </a:lnTo>
                <a:lnTo>
                  <a:pt x="0" y="0"/>
                </a:lnTo>
                <a:close/>
              </a:path>
              <a:path w="320675" h="441960">
                <a:moveTo>
                  <a:pt x="193441" y="84"/>
                </a:moveTo>
                <a:lnTo>
                  <a:pt x="46296" y="132"/>
                </a:lnTo>
                <a:lnTo>
                  <a:pt x="200289" y="132"/>
                </a:lnTo>
                <a:lnTo>
                  <a:pt x="193441" y="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200151" y="6042209"/>
            <a:ext cx="241935" cy="433070"/>
          </a:xfrm>
          <a:custGeom>
            <a:avLst/>
            <a:gdLst/>
            <a:ahLst/>
            <a:cxnLst/>
            <a:rect l="l" t="t" r="r" b="b"/>
            <a:pathLst>
              <a:path w="241934" h="433070">
                <a:moveTo>
                  <a:pt x="225775" y="68818"/>
                </a:moveTo>
                <a:lnTo>
                  <a:pt x="155765" y="68818"/>
                </a:lnTo>
                <a:lnTo>
                  <a:pt x="182821" y="71690"/>
                </a:lnTo>
                <a:lnTo>
                  <a:pt x="201201" y="81767"/>
                </a:lnTo>
                <a:lnTo>
                  <a:pt x="211677" y="99838"/>
                </a:lnTo>
                <a:lnTo>
                  <a:pt x="215023" y="126692"/>
                </a:lnTo>
                <a:lnTo>
                  <a:pt x="214709" y="175329"/>
                </a:lnTo>
                <a:lnTo>
                  <a:pt x="213988" y="223970"/>
                </a:lnTo>
                <a:lnTo>
                  <a:pt x="213437" y="269448"/>
                </a:lnTo>
                <a:lnTo>
                  <a:pt x="213480" y="321227"/>
                </a:lnTo>
                <a:lnTo>
                  <a:pt x="214769" y="369821"/>
                </a:lnTo>
                <a:lnTo>
                  <a:pt x="214753" y="384336"/>
                </a:lnTo>
                <a:lnTo>
                  <a:pt x="214326" y="404230"/>
                </a:lnTo>
                <a:lnTo>
                  <a:pt x="214178" y="422597"/>
                </a:lnTo>
                <a:lnTo>
                  <a:pt x="214998" y="432533"/>
                </a:lnTo>
                <a:lnTo>
                  <a:pt x="241223" y="432533"/>
                </a:lnTo>
                <a:lnTo>
                  <a:pt x="241318" y="321227"/>
                </a:lnTo>
                <a:lnTo>
                  <a:pt x="241254" y="211995"/>
                </a:lnTo>
                <a:lnTo>
                  <a:pt x="240963" y="157138"/>
                </a:lnTo>
                <a:lnTo>
                  <a:pt x="240423" y="107363"/>
                </a:lnTo>
                <a:lnTo>
                  <a:pt x="236033" y="85001"/>
                </a:lnTo>
                <a:lnTo>
                  <a:pt x="225775" y="68818"/>
                </a:lnTo>
                <a:close/>
              </a:path>
              <a:path w="241934" h="433070">
                <a:moveTo>
                  <a:pt x="56721" y="0"/>
                </a:moveTo>
                <a:lnTo>
                  <a:pt x="8967" y="26845"/>
                </a:lnTo>
                <a:lnTo>
                  <a:pt x="0" y="62874"/>
                </a:lnTo>
                <a:lnTo>
                  <a:pt x="4495" y="81221"/>
                </a:lnTo>
                <a:lnTo>
                  <a:pt x="14449" y="96777"/>
                </a:lnTo>
                <a:lnTo>
                  <a:pt x="28846" y="108409"/>
                </a:lnTo>
                <a:lnTo>
                  <a:pt x="46672" y="114983"/>
                </a:lnTo>
                <a:lnTo>
                  <a:pt x="66368" y="115597"/>
                </a:lnTo>
                <a:lnTo>
                  <a:pt x="84769" y="110164"/>
                </a:lnTo>
                <a:lnTo>
                  <a:pt x="100079" y="99057"/>
                </a:lnTo>
                <a:lnTo>
                  <a:pt x="106114" y="89557"/>
                </a:lnTo>
                <a:lnTo>
                  <a:pt x="58547" y="89557"/>
                </a:lnTo>
                <a:lnTo>
                  <a:pt x="45879" y="87396"/>
                </a:lnTo>
                <a:lnTo>
                  <a:pt x="35153" y="80440"/>
                </a:lnTo>
                <a:lnTo>
                  <a:pt x="27989" y="70124"/>
                </a:lnTo>
                <a:lnTo>
                  <a:pt x="26009" y="57883"/>
                </a:lnTo>
                <a:lnTo>
                  <a:pt x="28826" y="45559"/>
                </a:lnTo>
                <a:lnTo>
                  <a:pt x="34885" y="35966"/>
                </a:lnTo>
                <a:lnTo>
                  <a:pt x="44227" y="29540"/>
                </a:lnTo>
                <a:lnTo>
                  <a:pt x="56896" y="26718"/>
                </a:lnTo>
                <a:lnTo>
                  <a:pt x="105762" y="26718"/>
                </a:lnTo>
                <a:lnTo>
                  <a:pt x="92265" y="11478"/>
                </a:lnTo>
                <a:lnTo>
                  <a:pt x="75442" y="2600"/>
                </a:lnTo>
                <a:lnTo>
                  <a:pt x="56721" y="0"/>
                </a:lnTo>
                <a:close/>
              </a:path>
              <a:path w="241934" h="433070">
                <a:moveTo>
                  <a:pt x="105762" y="26718"/>
                </a:moveTo>
                <a:lnTo>
                  <a:pt x="56896" y="26718"/>
                </a:lnTo>
                <a:lnTo>
                  <a:pt x="69645" y="28625"/>
                </a:lnTo>
                <a:lnTo>
                  <a:pt x="79567" y="36081"/>
                </a:lnTo>
                <a:lnTo>
                  <a:pt x="85976" y="49113"/>
                </a:lnTo>
                <a:lnTo>
                  <a:pt x="88188" y="67751"/>
                </a:lnTo>
                <a:lnTo>
                  <a:pt x="86066" y="75316"/>
                </a:lnTo>
                <a:lnTo>
                  <a:pt x="80373" y="82093"/>
                </a:lnTo>
                <a:lnTo>
                  <a:pt x="71177" y="87150"/>
                </a:lnTo>
                <a:lnTo>
                  <a:pt x="58547" y="89557"/>
                </a:lnTo>
                <a:lnTo>
                  <a:pt x="106114" y="89557"/>
                </a:lnTo>
                <a:lnTo>
                  <a:pt x="110502" y="82648"/>
                </a:lnTo>
                <a:lnTo>
                  <a:pt x="114816" y="74663"/>
                </a:lnTo>
                <a:lnTo>
                  <a:pt x="120008" y="70340"/>
                </a:lnTo>
                <a:lnTo>
                  <a:pt x="126315" y="68702"/>
                </a:lnTo>
                <a:lnTo>
                  <a:pt x="225702" y="68702"/>
                </a:lnTo>
                <a:lnTo>
                  <a:pt x="224704" y="67127"/>
                </a:lnTo>
                <a:lnTo>
                  <a:pt x="208083" y="53518"/>
                </a:lnTo>
                <a:lnTo>
                  <a:pt x="187820" y="43951"/>
                </a:lnTo>
                <a:lnTo>
                  <a:pt x="178072" y="41754"/>
                </a:lnTo>
                <a:lnTo>
                  <a:pt x="137236" y="41754"/>
                </a:lnTo>
                <a:lnTo>
                  <a:pt x="127704" y="41480"/>
                </a:lnTo>
                <a:lnTo>
                  <a:pt x="119453" y="39443"/>
                </a:lnTo>
                <a:lnTo>
                  <a:pt x="112197" y="34768"/>
                </a:lnTo>
                <a:lnTo>
                  <a:pt x="105762" y="26718"/>
                </a:lnTo>
                <a:close/>
              </a:path>
              <a:path w="241934" h="433070">
                <a:moveTo>
                  <a:pt x="225702" y="68702"/>
                </a:moveTo>
                <a:lnTo>
                  <a:pt x="126315" y="68702"/>
                </a:lnTo>
                <a:lnTo>
                  <a:pt x="133972" y="68767"/>
                </a:lnTo>
                <a:lnTo>
                  <a:pt x="141211" y="69263"/>
                </a:lnTo>
                <a:lnTo>
                  <a:pt x="148513" y="68920"/>
                </a:lnTo>
                <a:lnTo>
                  <a:pt x="155765" y="68818"/>
                </a:lnTo>
                <a:lnTo>
                  <a:pt x="225775" y="68818"/>
                </a:lnTo>
                <a:close/>
              </a:path>
              <a:path w="241934" h="433070">
                <a:moveTo>
                  <a:pt x="163166" y="40634"/>
                </a:moveTo>
                <a:lnTo>
                  <a:pt x="150144" y="41119"/>
                </a:lnTo>
                <a:lnTo>
                  <a:pt x="137236" y="41754"/>
                </a:lnTo>
                <a:lnTo>
                  <a:pt x="178072" y="41754"/>
                </a:lnTo>
                <a:lnTo>
                  <a:pt x="175869" y="41258"/>
                </a:lnTo>
                <a:lnTo>
                  <a:pt x="163166" y="4063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559407" y="5688962"/>
            <a:ext cx="243204" cy="295275"/>
          </a:xfrm>
          <a:custGeom>
            <a:avLst/>
            <a:gdLst/>
            <a:ahLst/>
            <a:cxnLst/>
            <a:rect l="l" t="t" r="r" b="b"/>
            <a:pathLst>
              <a:path w="243204" h="295275">
                <a:moveTo>
                  <a:pt x="157259" y="252564"/>
                </a:moveTo>
                <a:lnTo>
                  <a:pt x="100980" y="252564"/>
                </a:lnTo>
                <a:lnTo>
                  <a:pt x="112332" y="252715"/>
                </a:lnTo>
                <a:lnTo>
                  <a:pt x="122041" y="255354"/>
                </a:lnTo>
                <a:lnTo>
                  <a:pt x="130585" y="261157"/>
                </a:lnTo>
                <a:lnTo>
                  <a:pt x="138445" y="270802"/>
                </a:lnTo>
                <a:lnTo>
                  <a:pt x="156217" y="288065"/>
                </a:lnTo>
                <a:lnTo>
                  <a:pt x="178281" y="295165"/>
                </a:lnTo>
                <a:lnTo>
                  <a:pt x="201560" y="292242"/>
                </a:lnTo>
                <a:lnTo>
                  <a:pt x="222976" y="279438"/>
                </a:lnTo>
                <a:lnTo>
                  <a:pt x="231711" y="267665"/>
                </a:lnTo>
                <a:lnTo>
                  <a:pt x="182602" y="267665"/>
                </a:lnTo>
                <a:lnTo>
                  <a:pt x="170018" y="264883"/>
                </a:lnTo>
                <a:lnTo>
                  <a:pt x="160809" y="258676"/>
                </a:lnTo>
                <a:lnTo>
                  <a:pt x="157259" y="252564"/>
                </a:lnTo>
                <a:close/>
              </a:path>
              <a:path w="243204" h="295275">
                <a:moveTo>
                  <a:pt x="231563" y="205346"/>
                </a:moveTo>
                <a:lnTo>
                  <a:pt x="183682" y="205346"/>
                </a:lnTo>
                <a:lnTo>
                  <a:pt x="195819" y="207342"/>
                </a:lnTo>
                <a:lnTo>
                  <a:pt x="205786" y="213809"/>
                </a:lnTo>
                <a:lnTo>
                  <a:pt x="212525" y="223550"/>
                </a:lnTo>
                <a:lnTo>
                  <a:pt x="214975" y="235369"/>
                </a:lnTo>
                <a:lnTo>
                  <a:pt x="212190" y="247755"/>
                </a:lnTo>
                <a:lnTo>
                  <a:pt x="204918" y="258356"/>
                </a:lnTo>
                <a:lnTo>
                  <a:pt x="194581" y="265537"/>
                </a:lnTo>
                <a:lnTo>
                  <a:pt x="182602" y="267665"/>
                </a:lnTo>
                <a:lnTo>
                  <a:pt x="231711" y="267665"/>
                </a:lnTo>
                <a:lnTo>
                  <a:pt x="237871" y="259363"/>
                </a:lnTo>
                <a:lnTo>
                  <a:pt x="242907" y="236808"/>
                </a:lnTo>
                <a:lnTo>
                  <a:pt x="238072" y="214242"/>
                </a:lnTo>
                <a:lnTo>
                  <a:pt x="231563" y="205346"/>
                </a:lnTo>
                <a:close/>
              </a:path>
              <a:path w="243204" h="295275">
                <a:moveTo>
                  <a:pt x="192" y="0"/>
                </a:moveTo>
                <a:lnTo>
                  <a:pt x="88" y="46405"/>
                </a:lnTo>
                <a:lnTo>
                  <a:pt x="0" y="138040"/>
                </a:lnTo>
                <a:lnTo>
                  <a:pt x="510" y="183553"/>
                </a:lnTo>
                <a:lnTo>
                  <a:pt x="19720" y="229368"/>
                </a:lnTo>
                <a:lnTo>
                  <a:pt x="64619" y="251790"/>
                </a:lnTo>
                <a:lnTo>
                  <a:pt x="82790" y="253001"/>
                </a:lnTo>
                <a:lnTo>
                  <a:pt x="91909" y="252988"/>
                </a:lnTo>
                <a:lnTo>
                  <a:pt x="100980" y="252564"/>
                </a:lnTo>
                <a:lnTo>
                  <a:pt x="157259" y="252564"/>
                </a:lnTo>
                <a:lnTo>
                  <a:pt x="155220" y="249055"/>
                </a:lnTo>
                <a:lnTo>
                  <a:pt x="153597" y="236808"/>
                </a:lnTo>
                <a:lnTo>
                  <a:pt x="153607" y="235369"/>
                </a:lnTo>
                <a:lnTo>
                  <a:pt x="155067" y="226796"/>
                </a:lnTo>
                <a:lnTo>
                  <a:pt x="86489" y="226788"/>
                </a:lnTo>
                <a:lnTo>
                  <a:pt x="40291" y="212647"/>
                </a:lnTo>
                <a:lnTo>
                  <a:pt x="26215" y="166293"/>
                </a:lnTo>
                <a:lnTo>
                  <a:pt x="26009" y="62462"/>
                </a:lnTo>
                <a:lnTo>
                  <a:pt x="26558" y="27863"/>
                </a:lnTo>
                <a:lnTo>
                  <a:pt x="25522" y="15851"/>
                </a:lnTo>
                <a:lnTo>
                  <a:pt x="21276" y="7235"/>
                </a:lnTo>
                <a:lnTo>
                  <a:pt x="13079" y="1967"/>
                </a:lnTo>
                <a:lnTo>
                  <a:pt x="192" y="0"/>
                </a:lnTo>
                <a:close/>
              </a:path>
              <a:path w="243204" h="295275">
                <a:moveTo>
                  <a:pt x="177297" y="177790"/>
                </a:moveTo>
                <a:lnTo>
                  <a:pt x="155095" y="184706"/>
                </a:lnTo>
                <a:lnTo>
                  <a:pt x="139105" y="202272"/>
                </a:lnTo>
                <a:lnTo>
                  <a:pt x="128367" y="217304"/>
                </a:lnTo>
                <a:lnTo>
                  <a:pt x="115977" y="224550"/>
                </a:lnTo>
                <a:lnTo>
                  <a:pt x="102013" y="226788"/>
                </a:lnTo>
                <a:lnTo>
                  <a:pt x="86552" y="226796"/>
                </a:lnTo>
                <a:lnTo>
                  <a:pt x="155069" y="226788"/>
                </a:lnTo>
                <a:lnTo>
                  <a:pt x="155696" y="223105"/>
                </a:lnTo>
                <a:lnTo>
                  <a:pt x="161616" y="213696"/>
                </a:lnTo>
                <a:lnTo>
                  <a:pt x="171021" y="207783"/>
                </a:lnTo>
                <a:lnTo>
                  <a:pt x="183682" y="205346"/>
                </a:lnTo>
                <a:lnTo>
                  <a:pt x="231563" y="205346"/>
                </a:lnTo>
                <a:lnTo>
                  <a:pt x="223357" y="194132"/>
                </a:lnTo>
                <a:lnTo>
                  <a:pt x="201466" y="181080"/>
                </a:lnTo>
                <a:lnTo>
                  <a:pt x="177297" y="1777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653635" y="3428029"/>
            <a:ext cx="513080" cy="299720"/>
          </a:xfrm>
          <a:custGeom>
            <a:avLst/>
            <a:gdLst/>
            <a:ahLst/>
            <a:cxnLst/>
            <a:rect l="l" t="t" r="r" b="b"/>
            <a:pathLst>
              <a:path w="513080" h="299720">
                <a:moveTo>
                  <a:pt x="255665" y="0"/>
                </a:moveTo>
                <a:lnTo>
                  <a:pt x="209654" y="4866"/>
                </a:lnTo>
                <a:lnTo>
                  <a:pt x="163936" y="19189"/>
                </a:lnTo>
                <a:lnTo>
                  <a:pt x="118786" y="42964"/>
                </a:lnTo>
                <a:lnTo>
                  <a:pt x="77251" y="74799"/>
                </a:lnTo>
                <a:lnTo>
                  <a:pt x="44905" y="111299"/>
                </a:lnTo>
                <a:lnTo>
                  <a:pt x="21447" y="152233"/>
                </a:lnTo>
                <a:lnTo>
                  <a:pt x="6578" y="197369"/>
                </a:lnTo>
                <a:lnTo>
                  <a:pt x="0" y="246477"/>
                </a:lnTo>
                <a:lnTo>
                  <a:pt x="1412" y="299326"/>
                </a:lnTo>
                <a:lnTo>
                  <a:pt x="511114" y="299326"/>
                </a:lnTo>
                <a:lnTo>
                  <a:pt x="512090" y="263880"/>
                </a:lnTo>
                <a:lnTo>
                  <a:pt x="34293" y="263880"/>
                </a:lnTo>
                <a:lnTo>
                  <a:pt x="39033" y="216346"/>
                </a:lnTo>
                <a:lnTo>
                  <a:pt x="51428" y="173192"/>
                </a:lnTo>
                <a:lnTo>
                  <a:pt x="71783" y="134654"/>
                </a:lnTo>
                <a:lnTo>
                  <a:pt x="100414" y="100970"/>
                </a:lnTo>
                <a:lnTo>
                  <a:pt x="137671" y="72377"/>
                </a:lnTo>
                <a:lnTo>
                  <a:pt x="184804" y="49045"/>
                </a:lnTo>
                <a:lnTo>
                  <a:pt x="232412" y="37351"/>
                </a:lnTo>
                <a:lnTo>
                  <a:pt x="383342" y="37327"/>
                </a:lnTo>
                <a:lnTo>
                  <a:pt x="347457" y="18656"/>
                </a:lnTo>
                <a:lnTo>
                  <a:pt x="301691" y="4595"/>
                </a:lnTo>
                <a:lnTo>
                  <a:pt x="255665" y="0"/>
                </a:lnTo>
                <a:close/>
              </a:path>
              <a:path w="513080" h="299720">
                <a:moveTo>
                  <a:pt x="383342" y="37327"/>
                </a:moveTo>
                <a:lnTo>
                  <a:pt x="280167" y="37327"/>
                </a:lnTo>
                <a:lnTo>
                  <a:pt x="327766" y="48995"/>
                </a:lnTo>
                <a:lnTo>
                  <a:pt x="374923" y="72390"/>
                </a:lnTo>
                <a:lnTo>
                  <a:pt x="412112" y="100977"/>
                </a:lnTo>
                <a:lnTo>
                  <a:pt x="440788" y="134675"/>
                </a:lnTo>
                <a:lnTo>
                  <a:pt x="461190" y="173230"/>
                </a:lnTo>
                <a:lnTo>
                  <a:pt x="473577" y="216383"/>
                </a:lnTo>
                <a:lnTo>
                  <a:pt x="478221" y="263880"/>
                </a:lnTo>
                <a:lnTo>
                  <a:pt x="512090" y="263880"/>
                </a:lnTo>
                <a:lnTo>
                  <a:pt x="505935" y="196844"/>
                </a:lnTo>
                <a:lnTo>
                  <a:pt x="490905" y="151536"/>
                </a:lnTo>
                <a:lnTo>
                  <a:pt x="467208" y="110499"/>
                </a:lnTo>
                <a:lnTo>
                  <a:pt x="434562" y="73971"/>
                </a:lnTo>
                <a:lnTo>
                  <a:pt x="392687" y="42189"/>
                </a:lnTo>
                <a:lnTo>
                  <a:pt x="383342" y="3732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884422" y="3131582"/>
            <a:ext cx="36195" cy="215900"/>
          </a:xfrm>
          <a:custGeom>
            <a:avLst/>
            <a:gdLst/>
            <a:ahLst/>
            <a:cxnLst/>
            <a:rect l="l" t="t" r="r" b="b"/>
            <a:pathLst>
              <a:path w="36194" h="215900">
                <a:moveTo>
                  <a:pt x="18491" y="0"/>
                </a:moveTo>
                <a:lnTo>
                  <a:pt x="0" y="107848"/>
                </a:lnTo>
                <a:lnTo>
                  <a:pt x="101" y="191490"/>
                </a:lnTo>
                <a:lnTo>
                  <a:pt x="1253" y="202129"/>
                </a:lnTo>
                <a:lnTo>
                  <a:pt x="4670" y="209662"/>
                </a:lnTo>
                <a:lnTo>
                  <a:pt x="10349" y="214116"/>
                </a:lnTo>
                <a:lnTo>
                  <a:pt x="18288" y="215518"/>
                </a:lnTo>
                <a:lnTo>
                  <a:pt x="25928" y="214049"/>
                </a:lnTo>
                <a:lnTo>
                  <a:pt x="31422" y="209764"/>
                </a:lnTo>
                <a:lnTo>
                  <a:pt x="34750" y="202562"/>
                </a:lnTo>
                <a:lnTo>
                  <a:pt x="35890" y="192341"/>
                </a:lnTo>
                <a:lnTo>
                  <a:pt x="35890" y="23634"/>
                </a:lnTo>
                <a:lnTo>
                  <a:pt x="34705" y="13489"/>
                </a:lnTo>
                <a:lnTo>
                  <a:pt x="31319" y="6126"/>
                </a:lnTo>
                <a:lnTo>
                  <a:pt x="25869" y="1608"/>
                </a:lnTo>
                <a:lnTo>
                  <a:pt x="1849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617645" y="3207547"/>
            <a:ext cx="127000" cy="191770"/>
          </a:xfrm>
          <a:custGeom>
            <a:avLst/>
            <a:gdLst/>
            <a:ahLst/>
            <a:cxnLst/>
            <a:rect l="l" t="t" r="r" b="b"/>
            <a:pathLst>
              <a:path w="127000" h="191770">
                <a:moveTo>
                  <a:pt x="15545" y="0"/>
                </a:moveTo>
                <a:lnTo>
                  <a:pt x="8312" y="2302"/>
                </a:lnTo>
                <a:lnTo>
                  <a:pt x="2595" y="7254"/>
                </a:lnTo>
                <a:lnTo>
                  <a:pt x="0" y="13867"/>
                </a:lnTo>
                <a:lnTo>
                  <a:pt x="614" y="21921"/>
                </a:lnTo>
                <a:lnTo>
                  <a:pt x="90811" y="180864"/>
                </a:lnTo>
                <a:lnTo>
                  <a:pt x="105854" y="191641"/>
                </a:lnTo>
                <a:lnTo>
                  <a:pt x="112375" y="190250"/>
                </a:lnTo>
                <a:lnTo>
                  <a:pt x="118052" y="187799"/>
                </a:lnTo>
                <a:lnTo>
                  <a:pt x="121888" y="181131"/>
                </a:lnTo>
                <a:lnTo>
                  <a:pt x="126676" y="176229"/>
                </a:lnTo>
                <a:lnTo>
                  <a:pt x="123285" y="168685"/>
                </a:lnTo>
                <a:lnTo>
                  <a:pt x="121380" y="163300"/>
                </a:lnTo>
                <a:lnTo>
                  <a:pt x="35083" y="13796"/>
                </a:lnTo>
                <a:lnTo>
                  <a:pt x="29121" y="5805"/>
                </a:lnTo>
                <a:lnTo>
                  <a:pt x="22545" y="1186"/>
                </a:lnTo>
                <a:lnTo>
                  <a:pt x="1554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064880" y="3200581"/>
            <a:ext cx="125730" cy="191135"/>
          </a:xfrm>
          <a:custGeom>
            <a:avLst/>
            <a:gdLst/>
            <a:ahLst/>
            <a:cxnLst/>
            <a:rect l="l" t="t" r="r" b="b"/>
            <a:pathLst>
              <a:path w="125730" h="191135">
                <a:moveTo>
                  <a:pt x="111269" y="0"/>
                </a:moveTo>
                <a:lnTo>
                  <a:pt x="101579" y="3340"/>
                </a:lnTo>
                <a:lnTo>
                  <a:pt x="91482" y="6997"/>
                </a:lnTo>
                <a:lnTo>
                  <a:pt x="89793" y="12623"/>
                </a:lnTo>
                <a:lnTo>
                  <a:pt x="6672" y="156591"/>
                </a:lnTo>
                <a:lnTo>
                  <a:pt x="3192" y="161899"/>
                </a:lnTo>
                <a:lnTo>
                  <a:pt x="1020" y="167690"/>
                </a:lnTo>
                <a:lnTo>
                  <a:pt x="0" y="176149"/>
                </a:lnTo>
                <a:lnTo>
                  <a:pt x="3162" y="183495"/>
                </a:lnTo>
                <a:lnTo>
                  <a:pt x="10041" y="188718"/>
                </a:lnTo>
                <a:lnTo>
                  <a:pt x="20172" y="190804"/>
                </a:lnTo>
                <a:lnTo>
                  <a:pt x="22458" y="189280"/>
                </a:lnTo>
                <a:lnTo>
                  <a:pt x="28858" y="187312"/>
                </a:lnTo>
                <a:lnTo>
                  <a:pt x="54619" y="143232"/>
                </a:lnTo>
                <a:lnTo>
                  <a:pt x="77720" y="103314"/>
                </a:lnTo>
                <a:lnTo>
                  <a:pt x="100562" y="63244"/>
                </a:lnTo>
                <a:lnTo>
                  <a:pt x="123054" y="22974"/>
                </a:lnTo>
                <a:lnTo>
                  <a:pt x="125493" y="18542"/>
                </a:lnTo>
                <a:lnTo>
                  <a:pt x="120997" y="5943"/>
                </a:lnTo>
                <a:lnTo>
                  <a:pt x="11126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198163" y="3394294"/>
            <a:ext cx="191770" cy="125095"/>
          </a:xfrm>
          <a:custGeom>
            <a:avLst/>
            <a:gdLst/>
            <a:ahLst/>
            <a:cxnLst/>
            <a:rect l="l" t="t" r="r" b="b"/>
            <a:pathLst>
              <a:path w="191770" h="125095">
                <a:moveTo>
                  <a:pt x="171183" y="0"/>
                </a:moveTo>
                <a:lnTo>
                  <a:pt x="163847" y="2918"/>
                </a:lnTo>
                <a:lnTo>
                  <a:pt x="5372" y="94819"/>
                </a:lnTo>
                <a:lnTo>
                  <a:pt x="2235" y="101258"/>
                </a:lnTo>
                <a:lnTo>
                  <a:pt x="0" y="103925"/>
                </a:lnTo>
                <a:lnTo>
                  <a:pt x="2326" y="115197"/>
                </a:lnTo>
                <a:lnTo>
                  <a:pt x="8521" y="122464"/>
                </a:lnTo>
                <a:lnTo>
                  <a:pt x="17127" y="125106"/>
                </a:lnTo>
                <a:lnTo>
                  <a:pt x="26682" y="122505"/>
                </a:lnTo>
                <a:lnTo>
                  <a:pt x="181495" y="33122"/>
                </a:lnTo>
                <a:lnTo>
                  <a:pt x="187464" y="28471"/>
                </a:lnTo>
                <a:lnTo>
                  <a:pt x="191060" y="22751"/>
                </a:lnTo>
                <a:lnTo>
                  <a:pt x="191705" y="16115"/>
                </a:lnTo>
                <a:lnTo>
                  <a:pt x="188823" y="8713"/>
                </a:lnTo>
                <a:lnTo>
                  <a:pt x="183796" y="2918"/>
                </a:lnTo>
                <a:lnTo>
                  <a:pt x="177865" y="12"/>
                </a:lnTo>
                <a:lnTo>
                  <a:pt x="17118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422931" y="3405456"/>
            <a:ext cx="191770" cy="127000"/>
          </a:xfrm>
          <a:custGeom>
            <a:avLst/>
            <a:gdLst/>
            <a:ahLst/>
            <a:cxnLst/>
            <a:rect l="l" t="t" r="r" b="b"/>
            <a:pathLst>
              <a:path w="191769" h="127000">
                <a:moveTo>
                  <a:pt x="15213" y="0"/>
                </a:moveTo>
                <a:lnTo>
                  <a:pt x="10704" y="4318"/>
                </a:lnTo>
                <a:lnTo>
                  <a:pt x="4037" y="8051"/>
                </a:lnTo>
                <a:lnTo>
                  <a:pt x="1548" y="13639"/>
                </a:lnTo>
                <a:lnTo>
                  <a:pt x="161771" y="122643"/>
                </a:lnTo>
                <a:lnTo>
                  <a:pt x="178014" y="126447"/>
                </a:lnTo>
                <a:lnTo>
                  <a:pt x="184356" y="123579"/>
                </a:lnTo>
                <a:lnTo>
                  <a:pt x="189228" y="117716"/>
                </a:lnTo>
                <a:lnTo>
                  <a:pt x="191582" y="110643"/>
                </a:lnTo>
                <a:lnTo>
                  <a:pt x="190601" y="103905"/>
                </a:lnTo>
                <a:lnTo>
                  <a:pt x="186280" y="97613"/>
                </a:lnTo>
                <a:lnTo>
                  <a:pt x="178611" y="91884"/>
                </a:lnTo>
                <a:lnTo>
                  <a:pt x="26973" y="4419"/>
                </a:lnTo>
                <a:lnTo>
                  <a:pt x="22376" y="3009"/>
                </a:lnTo>
                <a:lnTo>
                  <a:pt x="1521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249481" y="3662183"/>
            <a:ext cx="215900" cy="34925"/>
          </a:xfrm>
          <a:custGeom>
            <a:avLst/>
            <a:gdLst/>
            <a:ahLst/>
            <a:cxnLst/>
            <a:rect l="l" t="t" r="r" b="b"/>
            <a:pathLst>
              <a:path w="215900" h="34925">
                <a:moveTo>
                  <a:pt x="20904" y="0"/>
                </a:moveTo>
                <a:lnTo>
                  <a:pt x="12730" y="904"/>
                </a:lnTo>
                <a:lnTo>
                  <a:pt x="6423" y="3914"/>
                </a:lnTo>
                <a:lnTo>
                  <a:pt x="2130" y="9186"/>
                </a:lnTo>
                <a:lnTo>
                  <a:pt x="0" y="16878"/>
                </a:lnTo>
                <a:lnTo>
                  <a:pt x="917" y="24144"/>
                </a:lnTo>
                <a:lnTo>
                  <a:pt x="5100" y="29792"/>
                </a:lnTo>
                <a:lnTo>
                  <a:pt x="12039" y="33457"/>
                </a:lnTo>
                <a:lnTo>
                  <a:pt x="21221" y="34772"/>
                </a:lnTo>
                <a:lnTo>
                  <a:pt x="194373" y="34772"/>
                </a:lnTo>
                <a:lnTo>
                  <a:pt x="203596" y="33618"/>
                </a:lnTo>
                <a:lnTo>
                  <a:pt x="210324" y="30232"/>
                </a:lnTo>
                <a:lnTo>
                  <a:pt x="214395" y="24741"/>
                </a:lnTo>
                <a:lnTo>
                  <a:pt x="215747" y="17259"/>
                </a:lnTo>
                <a:lnTo>
                  <a:pt x="214346" y="9897"/>
                </a:lnTo>
                <a:lnTo>
                  <a:pt x="210234" y="4545"/>
                </a:lnTo>
                <a:lnTo>
                  <a:pt x="203433" y="1266"/>
                </a:lnTo>
                <a:lnTo>
                  <a:pt x="194156" y="149"/>
                </a:lnTo>
                <a:lnTo>
                  <a:pt x="42897" y="149"/>
                </a:lnTo>
                <a:lnTo>
                  <a:pt x="20904" y="0"/>
                </a:lnTo>
                <a:close/>
              </a:path>
              <a:path w="215900" h="34925">
                <a:moveTo>
                  <a:pt x="108877" y="101"/>
                </a:moveTo>
                <a:lnTo>
                  <a:pt x="42897" y="149"/>
                </a:lnTo>
                <a:lnTo>
                  <a:pt x="194156" y="149"/>
                </a:lnTo>
                <a:lnTo>
                  <a:pt x="193967" y="127"/>
                </a:lnTo>
                <a:lnTo>
                  <a:pt x="108877" y="10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354747" y="3676678"/>
            <a:ext cx="215900" cy="35560"/>
          </a:xfrm>
          <a:custGeom>
            <a:avLst/>
            <a:gdLst/>
            <a:ahLst/>
            <a:cxnLst/>
            <a:rect l="l" t="t" r="r" b="b"/>
            <a:pathLst>
              <a:path w="215900" h="35560">
                <a:moveTo>
                  <a:pt x="195719" y="0"/>
                </a:moveTo>
                <a:lnTo>
                  <a:pt x="22593" y="203"/>
                </a:lnTo>
                <a:lnTo>
                  <a:pt x="0" y="18021"/>
                </a:lnTo>
                <a:lnTo>
                  <a:pt x="2004" y="26489"/>
                </a:lnTo>
                <a:lnTo>
                  <a:pt x="6627" y="31776"/>
                </a:lnTo>
                <a:lnTo>
                  <a:pt x="13382" y="34485"/>
                </a:lnTo>
                <a:lnTo>
                  <a:pt x="21780" y="35217"/>
                </a:lnTo>
                <a:lnTo>
                  <a:pt x="106895" y="35166"/>
                </a:lnTo>
                <a:lnTo>
                  <a:pt x="208889" y="35052"/>
                </a:lnTo>
                <a:lnTo>
                  <a:pt x="215315" y="28625"/>
                </a:lnTo>
                <a:lnTo>
                  <a:pt x="215658" y="8064"/>
                </a:lnTo>
                <a:lnTo>
                  <a:pt x="209372" y="1409"/>
                </a:lnTo>
                <a:lnTo>
                  <a:pt x="19571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472872" y="3101223"/>
            <a:ext cx="652145" cy="383540"/>
          </a:xfrm>
          <a:custGeom>
            <a:avLst/>
            <a:gdLst/>
            <a:ahLst/>
            <a:cxnLst/>
            <a:rect l="l" t="t" r="r" b="b"/>
            <a:pathLst>
              <a:path w="652145" h="383539">
                <a:moveTo>
                  <a:pt x="350507" y="0"/>
                </a:moveTo>
                <a:lnTo>
                  <a:pt x="308305" y="0"/>
                </a:lnTo>
                <a:lnTo>
                  <a:pt x="308305" y="62077"/>
                </a:lnTo>
                <a:lnTo>
                  <a:pt x="239788" y="62077"/>
                </a:lnTo>
                <a:lnTo>
                  <a:pt x="239471" y="63842"/>
                </a:lnTo>
                <a:lnTo>
                  <a:pt x="239229" y="64604"/>
                </a:lnTo>
                <a:lnTo>
                  <a:pt x="239077" y="147497"/>
                </a:lnTo>
                <a:lnTo>
                  <a:pt x="241058" y="156235"/>
                </a:lnTo>
                <a:lnTo>
                  <a:pt x="234975" y="165874"/>
                </a:lnTo>
                <a:lnTo>
                  <a:pt x="225729" y="166115"/>
                </a:lnTo>
                <a:lnTo>
                  <a:pt x="218871" y="168351"/>
                </a:lnTo>
                <a:lnTo>
                  <a:pt x="218427" y="168630"/>
                </a:lnTo>
                <a:lnTo>
                  <a:pt x="217944" y="168808"/>
                </a:lnTo>
                <a:lnTo>
                  <a:pt x="174973" y="187171"/>
                </a:lnTo>
                <a:lnTo>
                  <a:pt x="135767" y="210377"/>
                </a:lnTo>
                <a:lnTo>
                  <a:pt x="100221" y="238283"/>
                </a:lnTo>
                <a:lnTo>
                  <a:pt x="68229" y="270748"/>
                </a:lnTo>
                <a:lnTo>
                  <a:pt x="39687" y="307632"/>
                </a:lnTo>
                <a:lnTo>
                  <a:pt x="17910" y="343677"/>
                </a:lnTo>
                <a:lnTo>
                  <a:pt x="0" y="382981"/>
                </a:lnTo>
                <a:lnTo>
                  <a:pt x="651827" y="371068"/>
                </a:lnTo>
                <a:lnTo>
                  <a:pt x="628822" y="327616"/>
                </a:lnTo>
                <a:lnTo>
                  <a:pt x="602287" y="288457"/>
                </a:lnTo>
                <a:lnTo>
                  <a:pt x="572080" y="253683"/>
                </a:lnTo>
                <a:lnTo>
                  <a:pt x="538059" y="223386"/>
                </a:lnTo>
                <a:lnTo>
                  <a:pt x="500082" y="197660"/>
                </a:lnTo>
                <a:lnTo>
                  <a:pt x="458008" y="176595"/>
                </a:lnTo>
                <a:lnTo>
                  <a:pt x="411695" y="160286"/>
                </a:lnTo>
                <a:lnTo>
                  <a:pt x="411695" y="61467"/>
                </a:lnTo>
                <a:lnTo>
                  <a:pt x="350507" y="61467"/>
                </a:lnTo>
                <a:lnTo>
                  <a:pt x="35050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713128" y="3517884"/>
            <a:ext cx="170815" cy="92075"/>
          </a:xfrm>
          <a:custGeom>
            <a:avLst/>
            <a:gdLst/>
            <a:ahLst/>
            <a:cxnLst/>
            <a:rect l="l" t="t" r="r" b="b"/>
            <a:pathLst>
              <a:path w="170814" h="92075">
                <a:moveTo>
                  <a:pt x="170764" y="0"/>
                </a:moveTo>
                <a:lnTo>
                  <a:pt x="0" y="0"/>
                </a:lnTo>
                <a:lnTo>
                  <a:pt x="4963" y="34301"/>
                </a:lnTo>
                <a:lnTo>
                  <a:pt x="23306" y="63668"/>
                </a:lnTo>
                <a:lnTo>
                  <a:pt x="51318" y="84181"/>
                </a:lnTo>
                <a:lnTo>
                  <a:pt x="85293" y="91922"/>
                </a:lnTo>
                <a:lnTo>
                  <a:pt x="119188" y="84315"/>
                </a:lnTo>
                <a:lnTo>
                  <a:pt x="147131" y="63939"/>
                </a:lnTo>
                <a:lnTo>
                  <a:pt x="165522" y="34574"/>
                </a:lnTo>
                <a:lnTo>
                  <a:pt x="17076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794940" y="3681996"/>
            <a:ext cx="0" cy="147955"/>
          </a:xfrm>
          <a:custGeom>
            <a:avLst/>
            <a:gdLst/>
            <a:ahLst/>
            <a:cxnLst/>
            <a:rect l="l" t="t" r="r" b="b"/>
            <a:pathLst>
              <a:path h="147954">
                <a:moveTo>
                  <a:pt x="0" y="0"/>
                </a:moveTo>
                <a:lnTo>
                  <a:pt x="0" y="147827"/>
                </a:lnTo>
              </a:path>
            </a:pathLst>
          </a:custGeom>
          <a:ln w="3133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883748" y="3645801"/>
            <a:ext cx="107314" cy="104139"/>
          </a:xfrm>
          <a:custGeom>
            <a:avLst/>
            <a:gdLst/>
            <a:ahLst/>
            <a:cxnLst/>
            <a:rect l="l" t="t" r="r" b="b"/>
            <a:pathLst>
              <a:path w="107314" h="104139">
                <a:moveTo>
                  <a:pt x="22212" y="0"/>
                </a:moveTo>
                <a:lnTo>
                  <a:pt x="0" y="23329"/>
                </a:lnTo>
                <a:lnTo>
                  <a:pt x="84594" y="103860"/>
                </a:lnTo>
                <a:lnTo>
                  <a:pt x="106756" y="80505"/>
                </a:lnTo>
                <a:lnTo>
                  <a:pt x="2221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609838" y="3642333"/>
            <a:ext cx="100330" cy="102870"/>
          </a:xfrm>
          <a:custGeom>
            <a:avLst/>
            <a:gdLst/>
            <a:ahLst/>
            <a:cxnLst/>
            <a:rect l="l" t="t" r="r" b="b"/>
            <a:pathLst>
              <a:path w="100329" h="102870">
                <a:moveTo>
                  <a:pt x="76479" y="0"/>
                </a:moveTo>
                <a:lnTo>
                  <a:pt x="0" y="80530"/>
                </a:lnTo>
                <a:lnTo>
                  <a:pt x="23329" y="102768"/>
                </a:lnTo>
                <a:lnTo>
                  <a:pt x="99796" y="22250"/>
                </a:lnTo>
                <a:lnTo>
                  <a:pt x="7647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520625" y="6868355"/>
            <a:ext cx="767715" cy="767715"/>
          </a:xfrm>
          <a:custGeom>
            <a:avLst/>
            <a:gdLst/>
            <a:ahLst/>
            <a:cxnLst/>
            <a:rect l="l" t="t" r="r" b="b"/>
            <a:pathLst>
              <a:path w="767714" h="767715">
                <a:moveTo>
                  <a:pt x="356234" y="35128"/>
                </a:moveTo>
                <a:lnTo>
                  <a:pt x="258965" y="35128"/>
                </a:lnTo>
                <a:lnTo>
                  <a:pt x="277428" y="37063"/>
                </a:lnTo>
                <a:lnTo>
                  <a:pt x="294892" y="41741"/>
                </a:lnTo>
                <a:lnTo>
                  <a:pt x="336441" y="64967"/>
                </a:lnTo>
                <a:lnTo>
                  <a:pt x="355663" y="98120"/>
                </a:lnTo>
                <a:lnTo>
                  <a:pt x="362815" y="127569"/>
                </a:lnTo>
                <a:lnTo>
                  <a:pt x="365001" y="136442"/>
                </a:lnTo>
                <a:lnTo>
                  <a:pt x="367855" y="145059"/>
                </a:lnTo>
                <a:lnTo>
                  <a:pt x="469246" y="401358"/>
                </a:lnTo>
                <a:lnTo>
                  <a:pt x="558965" y="627684"/>
                </a:lnTo>
                <a:lnTo>
                  <a:pt x="559600" y="629996"/>
                </a:lnTo>
                <a:lnTo>
                  <a:pt x="560311" y="632231"/>
                </a:lnTo>
                <a:lnTo>
                  <a:pt x="551586" y="635800"/>
                </a:lnTo>
                <a:lnTo>
                  <a:pt x="575373" y="723950"/>
                </a:lnTo>
                <a:lnTo>
                  <a:pt x="570725" y="725106"/>
                </a:lnTo>
                <a:lnTo>
                  <a:pt x="569150" y="725474"/>
                </a:lnTo>
                <a:lnTo>
                  <a:pt x="569150" y="767486"/>
                </a:lnTo>
                <a:lnTo>
                  <a:pt x="767499" y="767486"/>
                </a:lnTo>
                <a:lnTo>
                  <a:pt x="767499" y="724814"/>
                </a:lnTo>
                <a:lnTo>
                  <a:pt x="752944" y="724814"/>
                </a:lnTo>
                <a:lnTo>
                  <a:pt x="734555" y="724500"/>
                </a:lnTo>
                <a:lnTo>
                  <a:pt x="680415" y="715556"/>
                </a:lnTo>
                <a:lnTo>
                  <a:pt x="638192" y="693385"/>
                </a:lnTo>
                <a:lnTo>
                  <a:pt x="614476" y="651954"/>
                </a:lnTo>
                <a:lnTo>
                  <a:pt x="612774" y="645464"/>
                </a:lnTo>
                <a:lnTo>
                  <a:pt x="610336" y="639152"/>
                </a:lnTo>
                <a:lnTo>
                  <a:pt x="604275" y="622795"/>
                </a:lnTo>
                <a:lnTo>
                  <a:pt x="589165" y="622795"/>
                </a:lnTo>
                <a:lnTo>
                  <a:pt x="588378" y="622655"/>
                </a:lnTo>
                <a:lnTo>
                  <a:pt x="587273" y="622655"/>
                </a:lnTo>
                <a:lnTo>
                  <a:pt x="586485" y="620699"/>
                </a:lnTo>
                <a:lnTo>
                  <a:pt x="585596" y="618680"/>
                </a:lnTo>
                <a:lnTo>
                  <a:pt x="573460" y="586681"/>
                </a:lnTo>
                <a:lnTo>
                  <a:pt x="512594" y="426479"/>
                </a:lnTo>
                <a:lnTo>
                  <a:pt x="494614" y="378917"/>
                </a:lnTo>
                <a:lnTo>
                  <a:pt x="476731" y="331321"/>
                </a:lnTo>
                <a:lnTo>
                  <a:pt x="458977" y="283679"/>
                </a:lnTo>
                <a:lnTo>
                  <a:pt x="440465" y="235801"/>
                </a:lnTo>
                <a:lnTo>
                  <a:pt x="421822" y="187955"/>
                </a:lnTo>
                <a:lnTo>
                  <a:pt x="404901" y="139492"/>
                </a:lnTo>
                <a:lnTo>
                  <a:pt x="391553" y="89763"/>
                </a:lnTo>
                <a:lnTo>
                  <a:pt x="387406" y="75555"/>
                </a:lnTo>
                <a:lnTo>
                  <a:pt x="381206" y="62260"/>
                </a:lnTo>
                <a:lnTo>
                  <a:pt x="372829" y="50153"/>
                </a:lnTo>
                <a:lnTo>
                  <a:pt x="362153" y="39509"/>
                </a:lnTo>
                <a:lnTo>
                  <a:pt x="356234" y="35128"/>
                </a:lnTo>
                <a:close/>
              </a:path>
              <a:path w="767714" h="767715">
                <a:moveTo>
                  <a:pt x="461099" y="586681"/>
                </a:moveTo>
                <a:lnTo>
                  <a:pt x="74462" y="586681"/>
                </a:lnTo>
                <a:lnTo>
                  <a:pt x="99517" y="592264"/>
                </a:lnTo>
                <a:lnTo>
                  <a:pt x="137952" y="615714"/>
                </a:lnTo>
                <a:lnTo>
                  <a:pt x="160775" y="651446"/>
                </a:lnTo>
                <a:lnTo>
                  <a:pt x="165253" y="693255"/>
                </a:lnTo>
                <a:lnTo>
                  <a:pt x="148653" y="734936"/>
                </a:lnTo>
                <a:lnTo>
                  <a:pt x="147866" y="736041"/>
                </a:lnTo>
                <a:lnTo>
                  <a:pt x="147472" y="737438"/>
                </a:lnTo>
                <a:lnTo>
                  <a:pt x="146786" y="738911"/>
                </a:lnTo>
                <a:lnTo>
                  <a:pt x="543204" y="738911"/>
                </a:lnTo>
                <a:lnTo>
                  <a:pt x="541693" y="731545"/>
                </a:lnTo>
                <a:lnTo>
                  <a:pt x="540638" y="724687"/>
                </a:lnTo>
                <a:lnTo>
                  <a:pt x="538886" y="717994"/>
                </a:lnTo>
                <a:lnTo>
                  <a:pt x="521727" y="670674"/>
                </a:lnTo>
                <a:lnTo>
                  <a:pt x="497144" y="628451"/>
                </a:lnTo>
                <a:lnTo>
                  <a:pt x="465812" y="590883"/>
                </a:lnTo>
                <a:lnTo>
                  <a:pt x="461099" y="586681"/>
                </a:lnTo>
                <a:close/>
              </a:path>
              <a:path w="767714" h="767715">
                <a:moveTo>
                  <a:pt x="767499" y="724801"/>
                </a:moveTo>
                <a:lnTo>
                  <a:pt x="752944" y="724814"/>
                </a:lnTo>
                <a:lnTo>
                  <a:pt x="767499" y="724814"/>
                </a:lnTo>
                <a:close/>
              </a:path>
              <a:path w="767714" h="767715">
                <a:moveTo>
                  <a:pt x="603084" y="619582"/>
                </a:moveTo>
                <a:lnTo>
                  <a:pt x="589864" y="622617"/>
                </a:lnTo>
                <a:lnTo>
                  <a:pt x="589165" y="622795"/>
                </a:lnTo>
                <a:lnTo>
                  <a:pt x="604275" y="622795"/>
                </a:lnTo>
                <a:lnTo>
                  <a:pt x="603084" y="619582"/>
                </a:lnTo>
                <a:close/>
              </a:path>
              <a:path w="767714" h="767715">
                <a:moveTo>
                  <a:pt x="57397" y="398112"/>
                </a:moveTo>
                <a:lnTo>
                  <a:pt x="37325" y="398348"/>
                </a:lnTo>
                <a:lnTo>
                  <a:pt x="34569" y="401358"/>
                </a:lnTo>
                <a:lnTo>
                  <a:pt x="34493" y="448487"/>
                </a:lnTo>
                <a:lnTo>
                  <a:pt x="0" y="448487"/>
                </a:lnTo>
                <a:lnTo>
                  <a:pt x="0" y="607491"/>
                </a:lnTo>
                <a:lnTo>
                  <a:pt x="1295" y="606755"/>
                </a:lnTo>
                <a:lnTo>
                  <a:pt x="2628" y="606069"/>
                </a:lnTo>
                <a:lnTo>
                  <a:pt x="3860" y="605256"/>
                </a:lnTo>
                <a:lnTo>
                  <a:pt x="26600" y="593202"/>
                </a:lnTo>
                <a:lnTo>
                  <a:pt x="50145" y="587001"/>
                </a:lnTo>
                <a:lnTo>
                  <a:pt x="74462" y="586681"/>
                </a:lnTo>
                <a:lnTo>
                  <a:pt x="461099" y="586681"/>
                </a:lnTo>
                <a:lnTo>
                  <a:pt x="428409" y="557529"/>
                </a:lnTo>
                <a:lnTo>
                  <a:pt x="379120" y="524930"/>
                </a:lnTo>
                <a:lnTo>
                  <a:pt x="325678" y="499694"/>
                </a:lnTo>
                <a:lnTo>
                  <a:pt x="320700" y="497725"/>
                </a:lnTo>
                <a:lnTo>
                  <a:pt x="318820" y="495325"/>
                </a:lnTo>
                <a:lnTo>
                  <a:pt x="319100" y="483565"/>
                </a:lnTo>
                <a:lnTo>
                  <a:pt x="281457" y="483565"/>
                </a:lnTo>
                <a:lnTo>
                  <a:pt x="237209" y="471656"/>
                </a:lnTo>
                <a:lnTo>
                  <a:pt x="192628" y="462627"/>
                </a:lnTo>
                <a:lnTo>
                  <a:pt x="147631" y="456120"/>
                </a:lnTo>
                <a:lnTo>
                  <a:pt x="102133" y="451777"/>
                </a:lnTo>
                <a:lnTo>
                  <a:pt x="102158" y="401243"/>
                </a:lnTo>
                <a:lnTo>
                  <a:pt x="99428" y="398310"/>
                </a:lnTo>
                <a:lnTo>
                  <a:pt x="57397" y="398112"/>
                </a:lnTo>
                <a:close/>
              </a:path>
              <a:path w="767714" h="767715">
                <a:moveTo>
                  <a:pt x="271500" y="0"/>
                </a:moveTo>
                <a:lnTo>
                  <a:pt x="226504" y="0"/>
                </a:lnTo>
                <a:lnTo>
                  <a:pt x="209273" y="3065"/>
                </a:lnTo>
                <a:lnTo>
                  <a:pt x="154027" y="21102"/>
                </a:lnTo>
                <a:lnTo>
                  <a:pt x="122266" y="42943"/>
                </a:lnTo>
                <a:lnTo>
                  <a:pt x="96643" y="71782"/>
                </a:lnTo>
                <a:lnTo>
                  <a:pt x="76911" y="107226"/>
                </a:lnTo>
                <a:lnTo>
                  <a:pt x="57634" y="168105"/>
                </a:lnTo>
                <a:lnTo>
                  <a:pt x="51130" y="231660"/>
                </a:lnTo>
                <a:lnTo>
                  <a:pt x="54080" y="259423"/>
                </a:lnTo>
                <a:lnTo>
                  <a:pt x="78358" y="305568"/>
                </a:lnTo>
                <a:lnTo>
                  <a:pt x="112850" y="332673"/>
                </a:lnTo>
                <a:lnTo>
                  <a:pt x="236273" y="398348"/>
                </a:lnTo>
                <a:lnTo>
                  <a:pt x="238899" y="399757"/>
                </a:lnTo>
                <a:lnTo>
                  <a:pt x="243344" y="403021"/>
                </a:lnTo>
                <a:lnTo>
                  <a:pt x="247942" y="406031"/>
                </a:lnTo>
                <a:lnTo>
                  <a:pt x="262054" y="418094"/>
                </a:lnTo>
                <a:lnTo>
                  <a:pt x="280542" y="467017"/>
                </a:lnTo>
                <a:lnTo>
                  <a:pt x="281101" y="477380"/>
                </a:lnTo>
                <a:lnTo>
                  <a:pt x="281457" y="483565"/>
                </a:lnTo>
                <a:lnTo>
                  <a:pt x="319100" y="483565"/>
                </a:lnTo>
                <a:lnTo>
                  <a:pt x="319138" y="481952"/>
                </a:lnTo>
                <a:lnTo>
                  <a:pt x="314235" y="442288"/>
                </a:lnTo>
                <a:lnTo>
                  <a:pt x="295039" y="400765"/>
                </a:lnTo>
                <a:lnTo>
                  <a:pt x="262153" y="372849"/>
                </a:lnTo>
                <a:lnTo>
                  <a:pt x="133464" y="303898"/>
                </a:lnTo>
                <a:lnTo>
                  <a:pt x="127342" y="299961"/>
                </a:lnTo>
                <a:lnTo>
                  <a:pt x="96672" y="268609"/>
                </a:lnTo>
                <a:lnTo>
                  <a:pt x="88430" y="232854"/>
                </a:lnTo>
                <a:lnTo>
                  <a:pt x="89672" y="205285"/>
                </a:lnTo>
                <a:lnTo>
                  <a:pt x="99463" y="151453"/>
                </a:lnTo>
                <a:lnTo>
                  <a:pt x="119857" y="102059"/>
                </a:lnTo>
                <a:lnTo>
                  <a:pt x="152944" y="64305"/>
                </a:lnTo>
                <a:lnTo>
                  <a:pt x="195361" y="42582"/>
                </a:lnTo>
                <a:lnTo>
                  <a:pt x="237329" y="35419"/>
                </a:lnTo>
                <a:lnTo>
                  <a:pt x="258965" y="35128"/>
                </a:lnTo>
                <a:lnTo>
                  <a:pt x="356234" y="35128"/>
                </a:lnTo>
                <a:lnTo>
                  <a:pt x="345984" y="27541"/>
                </a:lnTo>
                <a:lnTo>
                  <a:pt x="310532" y="9623"/>
                </a:lnTo>
                <a:lnTo>
                  <a:pt x="278079" y="1244"/>
                </a:lnTo>
                <a:lnTo>
                  <a:pt x="27150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520622" y="6868355"/>
            <a:ext cx="281940" cy="483870"/>
          </a:xfrm>
          <a:custGeom>
            <a:avLst/>
            <a:gdLst/>
            <a:ahLst/>
            <a:cxnLst/>
            <a:rect l="l" t="t" r="r" b="b"/>
            <a:pathLst>
              <a:path w="281939" h="483870">
                <a:moveTo>
                  <a:pt x="235844" y="398117"/>
                </a:moveTo>
                <a:lnTo>
                  <a:pt x="78401" y="398117"/>
                </a:lnTo>
                <a:lnTo>
                  <a:pt x="99428" y="398310"/>
                </a:lnTo>
                <a:lnTo>
                  <a:pt x="102146" y="401243"/>
                </a:lnTo>
                <a:lnTo>
                  <a:pt x="102133" y="451777"/>
                </a:lnTo>
                <a:lnTo>
                  <a:pt x="147638" y="456120"/>
                </a:lnTo>
                <a:lnTo>
                  <a:pt x="192636" y="462627"/>
                </a:lnTo>
                <a:lnTo>
                  <a:pt x="237210" y="471656"/>
                </a:lnTo>
                <a:lnTo>
                  <a:pt x="281444" y="483565"/>
                </a:lnTo>
                <a:lnTo>
                  <a:pt x="281114" y="477380"/>
                </a:lnTo>
                <a:lnTo>
                  <a:pt x="271773" y="432509"/>
                </a:lnTo>
                <a:lnTo>
                  <a:pt x="243357" y="403021"/>
                </a:lnTo>
                <a:lnTo>
                  <a:pt x="238899" y="399757"/>
                </a:lnTo>
                <a:lnTo>
                  <a:pt x="235844" y="398117"/>
                </a:lnTo>
                <a:close/>
              </a:path>
              <a:path w="281939" h="483870">
                <a:moveTo>
                  <a:pt x="226504" y="0"/>
                </a:moveTo>
                <a:lnTo>
                  <a:pt x="0" y="0"/>
                </a:lnTo>
                <a:lnTo>
                  <a:pt x="0" y="448487"/>
                </a:lnTo>
                <a:lnTo>
                  <a:pt x="34493" y="448487"/>
                </a:lnTo>
                <a:lnTo>
                  <a:pt x="34569" y="401358"/>
                </a:lnTo>
                <a:lnTo>
                  <a:pt x="37325" y="398348"/>
                </a:lnTo>
                <a:lnTo>
                  <a:pt x="235844" y="398117"/>
                </a:lnTo>
                <a:lnTo>
                  <a:pt x="126898" y="340537"/>
                </a:lnTo>
                <a:lnTo>
                  <a:pt x="119829" y="336692"/>
                </a:lnTo>
                <a:lnTo>
                  <a:pt x="78358" y="305568"/>
                </a:lnTo>
                <a:lnTo>
                  <a:pt x="54080" y="259423"/>
                </a:lnTo>
                <a:lnTo>
                  <a:pt x="51130" y="231660"/>
                </a:lnTo>
                <a:lnTo>
                  <a:pt x="52838" y="199585"/>
                </a:lnTo>
                <a:lnTo>
                  <a:pt x="65623" y="137293"/>
                </a:lnTo>
                <a:lnTo>
                  <a:pt x="96650" y="71782"/>
                </a:lnTo>
                <a:lnTo>
                  <a:pt x="122275" y="42943"/>
                </a:lnTo>
                <a:lnTo>
                  <a:pt x="154035" y="21102"/>
                </a:lnTo>
                <a:lnTo>
                  <a:pt x="192176" y="6654"/>
                </a:lnTo>
                <a:lnTo>
                  <a:pt x="209273" y="3065"/>
                </a:lnTo>
                <a:lnTo>
                  <a:pt x="2265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526709" y="7495023"/>
            <a:ext cx="117475" cy="110489"/>
          </a:xfrm>
          <a:custGeom>
            <a:avLst/>
            <a:gdLst/>
            <a:ahLst/>
            <a:cxnLst/>
            <a:rect l="l" t="t" r="r" b="b"/>
            <a:pathLst>
              <a:path w="117475" h="110490">
                <a:moveTo>
                  <a:pt x="55867" y="0"/>
                </a:moveTo>
                <a:lnTo>
                  <a:pt x="34264" y="4916"/>
                </a:lnTo>
                <a:lnTo>
                  <a:pt x="16646" y="16394"/>
                </a:lnTo>
                <a:lnTo>
                  <a:pt x="4671" y="32870"/>
                </a:lnTo>
                <a:lnTo>
                  <a:pt x="0" y="52781"/>
                </a:lnTo>
                <a:lnTo>
                  <a:pt x="4135" y="75307"/>
                </a:lnTo>
                <a:lnTo>
                  <a:pt x="16490" y="93467"/>
                </a:lnTo>
                <a:lnTo>
                  <a:pt x="35332" y="105571"/>
                </a:lnTo>
                <a:lnTo>
                  <a:pt x="58927" y="109931"/>
                </a:lnTo>
                <a:lnTo>
                  <a:pt x="81181" y="105705"/>
                </a:lnTo>
                <a:lnTo>
                  <a:pt x="99579" y="94314"/>
                </a:lnTo>
                <a:lnTo>
                  <a:pt x="112154" y="77550"/>
                </a:lnTo>
                <a:lnTo>
                  <a:pt x="116941" y="57200"/>
                </a:lnTo>
                <a:lnTo>
                  <a:pt x="112383" y="33879"/>
                </a:lnTo>
                <a:lnTo>
                  <a:pt x="99429" y="15398"/>
                </a:lnTo>
                <a:lnTo>
                  <a:pt x="79963" y="3519"/>
                </a:lnTo>
                <a:lnTo>
                  <a:pt x="5586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147293" y="4387499"/>
            <a:ext cx="787400" cy="719455"/>
          </a:xfrm>
          <a:custGeom>
            <a:avLst/>
            <a:gdLst/>
            <a:ahLst/>
            <a:cxnLst/>
            <a:rect l="l" t="t" r="r" b="b"/>
            <a:pathLst>
              <a:path w="787400" h="719454">
                <a:moveTo>
                  <a:pt x="407342" y="440715"/>
                </a:moveTo>
                <a:lnTo>
                  <a:pt x="372060" y="440715"/>
                </a:lnTo>
                <a:lnTo>
                  <a:pt x="372873" y="443001"/>
                </a:lnTo>
                <a:lnTo>
                  <a:pt x="373635" y="444690"/>
                </a:lnTo>
                <a:lnTo>
                  <a:pt x="393531" y="517829"/>
                </a:lnTo>
                <a:lnTo>
                  <a:pt x="403353" y="553499"/>
                </a:lnTo>
                <a:lnTo>
                  <a:pt x="413424" y="589102"/>
                </a:lnTo>
                <a:lnTo>
                  <a:pt x="415079" y="597128"/>
                </a:lnTo>
                <a:lnTo>
                  <a:pt x="414745" y="604137"/>
                </a:lnTo>
                <a:lnTo>
                  <a:pt x="412020" y="610667"/>
                </a:lnTo>
                <a:lnTo>
                  <a:pt x="406503" y="617258"/>
                </a:lnTo>
                <a:lnTo>
                  <a:pt x="394836" y="633179"/>
                </a:lnTo>
                <a:lnTo>
                  <a:pt x="389710" y="651176"/>
                </a:lnTo>
                <a:lnTo>
                  <a:pt x="390990" y="669836"/>
                </a:lnTo>
                <a:lnTo>
                  <a:pt x="398540" y="687743"/>
                </a:lnTo>
                <a:lnTo>
                  <a:pt x="412229" y="703898"/>
                </a:lnTo>
                <a:lnTo>
                  <a:pt x="429085" y="714581"/>
                </a:lnTo>
                <a:lnTo>
                  <a:pt x="447762" y="719211"/>
                </a:lnTo>
                <a:lnTo>
                  <a:pt x="466917" y="717207"/>
                </a:lnTo>
                <a:lnTo>
                  <a:pt x="488170" y="706348"/>
                </a:lnTo>
                <a:lnTo>
                  <a:pt x="503859" y="689105"/>
                </a:lnTo>
                <a:lnTo>
                  <a:pt x="512431" y="667933"/>
                </a:lnTo>
                <a:lnTo>
                  <a:pt x="512332" y="645287"/>
                </a:lnTo>
                <a:lnTo>
                  <a:pt x="492364" y="611968"/>
                </a:lnTo>
                <a:lnTo>
                  <a:pt x="455309" y="595337"/>
                </a:lnTo>
                <a:lnTo>
                  <a:pt x="450864" y="594753"/>
                </a:lnTo>
                <a:lnTo>
                  <a:pt x="449060" y="593191"/>
                </a:lnTo>
                <a:lnTo>
                  <a:pt x="437469" y="550654"/>
                </a:lnTo>
                <a:lnTo>
                  <a:pt x="426943" y="512140"/>
                </a:lnTo>
                <a:lnTo>
                  <a:pt x="407342" y="440715"/>
                </a:lnTo>
                <a:close/>
              </a:path>
              <a:path w="787400" h="719454">
                <a:moveTo>
                  <a:pt x="113595" y="414558"/>
                </a:moveTo>
                <a:lnTo>
                  <a:pt x="75623" y="419225"/>
                </a:lnTo>
                <a:lnTo>
                  <a:pt x="16338" y="465157"/>
                </a:lnTo>
                <a:lnTo>
                  <a:pt x="0" y="534958"/>
                </a:lnTo>
                <a:lnTo>
                  <a:pt x="11609" y="570191"/>
                </a:lnTo>
                <a:lnTo>
                  <a:pt x="35928" y="601069"/>
                </a:lnTo>
                <a:lnTo>
                  <a:pt x="67486" y="621037"/>
                </a:lnTo>
                <a:lnTo>
                  <a:pt x="103220" y="628797"/>
                </a:lnTo>
                <a:lnTo>
                  <a:pt x="140069" y="623049"/>
                </a:lnTo>
                <a:lnTo>
                  <a:pt x="174361" y="603543"/>
                </a:lnTo>
                <a:lnTo>
                  <a:pt x="199556" y="573189"/>
                </a:lnTo>
                <a:lnTo>
                  <a:pt x="213539" y="530807"/>
                </a:lnTo>
                <a:lnTo>
                  <a:pt x="213040" y="508836"/>
                </a:lnTo>
                <a:lnTo>
                  <a:pt x="207557" y="486397"/>
                </a:lnTo>
                <a:lnTo>
                  <a:pt x="260053" y="456628"/>
                </a:lnTo>
                <a:lnTo>
                  <a:pt x="191428" y="456628"/>
                </a:lnTo>
                <a:lnTo>
                  <a:pt x="153345" y="425899"/>
                </a:lnTo>
                <a:lnTo>
                  <a:pt x="113595" y="414558"/>
                </a:lnTo>
                <a:close/>
              </a:path>
              <a:path w="787400" h="719454">
                <a:moveTo>
                  <a:pt x="783971" y="389128"/>
                </a:moveTo>
                <a:lnTo>
                  <a:pt x="440869" y="389128"/>
                </a:lnTo>
                <a:lnTo>
                  <a:pt x="573012" y="389280"/>
                </a:lnTo>
                <a:lnTo>
                  <a:pt x="589736" y="429584"/>
                </a:lnTo>
                <a:lnTo>
                  <a:pt x="617780" y="459100"/>
                </a:lnTo>
                <a:lnTo>
                  <a:pt x="652529" y="476235"/>
                </a:lnTo>
                <a:lnTo>
                  <a:pt x="689370" y="479399"/>
                </a:lnTo>
                <a:lnTo>
                  <a:pt x="726724" y="467973"/>
                </a:lnTo>
                <a:lnTo>
                  <a:pt x="757147" y="445139"/>
                </a:lnTo>
                <a:lnTo>
                  <a:pt x="778077" y="413750"/>
                </a:lnTo>
                <a:lnTo>
                  <a:pt x="783971" y="389128"/>
                </a:lnTo>
                <a:close/>
              </a:path>
              <a:path w="787400" h="719454">
                <a:moveTo>
                  <a:pt x="257904" y="324078"/>
                </a:moveTo>
                <a:lnTo>
                  <a:pt x="129287" y="324078"/>
                </a:lnTo>
                <a:lnTo>
                  <a:pt x="277928" y="364680"/>
                </a:lnTo>
                <a:lnTo>
                  <a:pt x="280569" y="366306"/>
                </a:lnTo>
                <a:lnTo>
                  <a:pt x="283566" y="375932"/>
                </a:lnTo>
                <a:lnTo>
                  <a:pt x="285923" y="383957"/>
                </a:lnTo>
                <a:lnTo>
                  <a:pt x="290628" y="400469"/>
                </a:lnTo>
                <a:lnTo>
                  <a:pt x="191428" y="456628"/>
                </a:lnTo>
                <a:lnTo>
                  <a:pt x="260053" y="456628"/>
                </a:lnTo>
                <a:lnTo>
                  <a:pt x="313894" y="426237"/>
                </a:lnTo>
                <a:lnTo>
                  <a:pt x="316688" y="426046"/>
                </a:lnTo>
                <a:lnTo>
                  <a:pt x="408462" y="426046"/>
                </a:lnTo>
                <a:lnTo>
                  <a:pt x="416018" y="418197"/>
                </a:lnTo>
                <a:lnTo>
                  <a:pt x="422697" y="410851"/>
                </a:lnTo>
                <a:lnTo>
                  <a:pt x="429131" y="403295"/>
                </a:lnTo>
                <a:lnTo>
                  <a:pt x="435268" y="395516"/>
                </a:lnTo>
                <a:lnTo>
                  <a:pt x="438456" y="391299"/>
                </a:lnTo>
                <a:lnTo>
                  <a:pt x="440869" y="389128"/>
                </a:lnTo>
                <a:lnTo>
                  <a:pt x="783971" y="389128"/>
                </a:lnTo>
                <a:lnTo>
                  <a:pt x="786957" y="376656"/>
                </a:lnTo>
                <a:lnTo>
                  <a:pt x="783871" y="355384"/>
                </a:lnTo>
                <a:lnTo>
                  <a:pt x="445733" y="355384"/>
                </a:lnTo>
                <a:lnTo>
                  <a:pt x="444272" y="348780"/>
                </a:lnTo>
                <a:lnTo>
                  <a:pt x="443472" y="342493"/>
                </a:lnTo>
                <a:lnTo>
                  <a:pt x="439586" y="331711"/>
                </a:lnTo>
                <a:lnTo>
                  <a:pt x="439727" y="331203"/>
                </a:lnTo>
                <a:lnTo>
                  <a:pt x="283795" y="331203"/>
                </a:lnTo>
                <a:lnTo>
                  <a:pt x="257904" y="324078"/>
                </a:lnTo>
                <a:close/>
              </a:path>
              <a:path w="787400" h="719454">
                <a:moveTo>
                  <a:pt x="408462" y="426046"/>
                </a:moveTo>
                <a:lnTo>
                  <a:pt x="316688" y="426046"/>
                </a:lnTo>
                <a:lnTo>
                  <a:pt x="317958" y="426897"/>
                </a:lnTo>
                <a:lnTo>
                  <a:pt x="330566" y="434073"/>
                </a:lnTo>
                <a:lnTo>
                  <a:pt x="343781" y="438821"/>
                </a:lnTo>
                <a:lnTo>
                  <a:pt x="357610" y="441062"/>
                </a:lnTo>
                <a:lnTo>
                  <a:pt x="372060" y="440715"/>
                </a:lnTo>
                <a:lnTo>
                  <a:pt x="407342" y="440715"/>
                </a:lnTo>
                <a:lnTo>
                  <a:pt x="404623" y="430809"/>
                </a:lnTo>
                <a:lnTo>
                  <a:pt x="405995" y="428574"/>
                </a:lnTo>
                <a:lnTo>
                  <a:pt x="408462" y="426046"/>
                </a:lnTo>
                <a:close/>
              </a:path>
              <a:path w="787400" h="719454">
                <a:moveTo>
                  <a:pt x="71243" y="232343"/>
                </a:moveTo>
                <a:lnTo>
                  <a:pt x="42724" y="242773"/>
                </a:lnTo>
                <a:lnTo>
                  <a:pt x="27773" y="256797"/>
                </a:lnTo>
                <a:lnTo>
                  <a:pt x="18107" y="273707"/>
                </a:lnTo>
                <a:lnTo>
                  <a:pt x="14272" y="292079"/>
                </a:lnTo>
                <a:lnTo>
                  <a:pt x="16816" y="310489"/>
                </a:lnTo>
                <a:lnTo>
                  <a:pt x="26402" y="329001"/>
                </a:lnTo>
                <a:lnTo>
                  <a:pt x="40895" y="343560"/>
                </a:lnTo>
                <a:lnTo>
                  <a:pt x="58703" y="352909"/>
                </a:lnTo>
                <a:lnTo>
                  <a:pt x="78233" y="355790"/>
                </a:lnTo>
                <a:lnTo>
                  <a:pt x="92500" y="353494"/>
                </a:lnTo>
                <a:lnTo>
                  <a:pt x="125947" y="329196"/>
                </a:lnTo>
                <a:lnTo>
                  <a:pt x="129287" y="324078"/>
                </a:lnTo>
                <a:lnTo>
                  <a:pt x="257904" y="324078"/>
                </a:lnTo>
                <a:lnTo>
                  <a:pt x="141098" y="292709"/>
                </a:lnTo>
                <a:lnTo>
                  <a:pt x="138418" y="289788"/>
                </a:lnTo>
                <a:lnTo>
                  <a:pt x="136983" y="282905"/>
                </a:lnTo>
                <a:lnTo>
                  <a:pt x="123409" y="254494"/>
                </a:lnTo>
                <a:lnTo>
                  <a:pt x="99817" y="236945"/>
                </a:lnTo>
                <a:lnTo>
                  <a:pt x="71243" y="232343"/>
                </a:lnTo>
                <a:close/>
              </a:path>
              <a:path w="787400" h="719454">
                <a:moveTo>
                  <a:pt x="685948" y="265328"/>
                </a:moveTo>
                <a:lnTo>
                  <a:pt x="635052" y="275729"/>
                </a:lnTo>
                <a:lnTo>
                  <a:pt x="594671" y="308379"/>
                </a:lnTo>
                <a:lnTo>
                  <a:pt x="573177" y="355384"/>
                </a:lnTo>
                <a:lnTo>
                  <a:pt x="783871" y="355384"/>
                </a:lnTo>
                <a:lnTo>
                  <a:pt x="764406" y="308819"/>
                </a:lnTo>
                <a:lnTo>
                  <a:pt x="703670" y="268147"/>
                </a:lnTo>
                <a:lnTo>
                  <a:pt x="685948" y="265328"/>
                </a:lnTo>
                <a:close/>
              </a:path>
              <a:path w="787400" h="719454">
                <a:moveTo>
                  <a:pt x="296621" y="207797"/>
                </a:moveTo>
                <a:lnTo>
                  <a:pt x="256833" y="207797"/>
                </a:lnTo>
                <a:lnTo>
                  <a:pt x="258522" y="209372"/>
                </a:lnTo>
                <a:lnTo>
                  <a:pt x="268517" y="226708"/>
                </a:lnTo>
                <a:lnTo>
                  <a:pt x="299224" y="279514"/>
                </a:lnTo>
                <a:lnTo>
                  <a:pt x="308776" y="296011"/>
                </a:lnTo>
                <a:lnTo>
                  <a:pt x="303398" y="303719"/>
                </a:lnTo>
                <a:lnTo>
                  <a:pt x="298213" y="311081"/>
                </a:lnTo>
                <a:lnTo>
                  <a:pt x="293328" y="318312"/>
                </a:lnTo>
                <a:lnTo>
                  <a:pt x="288850" y="325628"/>
                </a:lnTo>
                <a:lnTo>
                  <a:pt x="285992" y="330644"/>
                </a:lnTo>
                <a:lnTo>
                  <a:pt x="283795" y="331203"/>
                </a:lnTo>
                <a:lnTo>
                  <a:pt x="439727" y="331203"/>
                </a:lnTo>
                <a:lnTo>
                  <a:pt x="440424" y="328688"/>
                </a:lnTo>
                <a:lnTo>
                  <a:pt x="467989" y="301269"/>
                </a:lnTo>
                <a:lnTo>
                  <a:pt x="419812" y="301269"/>
                </a:lnTo>
                <a:lnTo>
                  <a:pt x="401687" y="287712"/>
                </a:lnTo>
                <a:lnTo>
                  <a:pt x="384637" y="280504"/>
                </a:lnTo>
                <a:lnTo>
                  <a:pt x="339269" y="280504"/>
                </a:lnTo>
                <a:lnTo>
                  <a:pt x="338481" y="279387"/>
                </a:lnTo>
                <a:lnTo>
                  <a:pt x="337834" y="278587"/>
                </a:lnTo>
                <a:lnTo>
                  <a:pt x="296621" y="207797"/>
                </a:lnTo>
                <a:close/>
              </a:path>
              <a:path w="787400" h="719454">
                <a:moveTo>
                  <a:pt x="589775" y="94311"/>
                </a:moveTo>
                <a:lnTo>
                  <a:pt x="552756" y="107378"/>
                </a:lnTo>
                <a:lnTo>
                  <a:pt x="529058" y="141185"/>
                </a:lnTo>
                <a:lnTo>
                  <a:pt x="527296" y="160642"/>
                </a:lnTo>
                <a:lnTo>
                  <a:pt x="532715" y="180403"/>
                </a:lnTo>
                <a:lnTo>
                  <a:pt x="534925" y="185127"/>
                </a:lnTo>
                <a:lnTo>
                  <a:pt x="534061" y="187693"/>
                </a:lnTo>
                <a:lnTo>
                  <a:pt x="423419" y="298119"/>
                </a:lnTo>
                <a:lnTo>
                  <a:pt x="421679" y="299580"/>
                </a:lnTo>
                <a:lnTo>
                  <a:pt x="419812" y="301269"/>
                </a:lnTo>
                <a:lnTo>
                  <a:pt x="467989" y="301269"/>
                </a:lnTo>
                <a:lnTo>
                  <a:pt x="556159" y="213144"/>
                </a:lnTo>
                <a:lnTo>
                  <a:pt x="557747" y="211810"/>
                </a:lnTo>
                <a:lnTo>
                  <a:pt x="559271" y="210413"/>
                </a:lnTo>
                <a:lnTo>
                  <a:pt x="616653" y="210413"/>
                </a:lnTo>
                <a:lnTo>
                  <a:pt x="626851" y="204455"/>
                </a:lnTo>
                <a:lnTo>
                  <a:pt x="639987" y="190368"/>
                </a:lnTo>
                <a:lnTo>
                  <a:pt x="648501" y="173113"/>
                </a:lnTo>
                <a:lnTo>
                  <a:pt x="651014" y="155662"/>
                </a:lnTo>
                <a:lnTo>
                  <a:pt x="647954" y="138366"/>
                </a:lnTo>
                <a:lnTo>
                  <a:pt x="639652" y="122203"/>
                </a:lnTo>
                <a:lnTo>
                  <a:pt x="626441" y="108153"/>
                </a:lnTo>
                <a:lnTo>
                  <a:pt x="608711" y="97871"/>
                </a:lnTo>
                <a:lnTo>
                  <a:pt x="589775" y="94311"/>
                </a:lnTo>
                <a:close/>
              </a:path>
              <a:path w="787400" h="719454">
                <a:moveTo>
                  <a:pt x="361523" y="277002"/>
                </a:moveTo>
                <a:lnTo>
                  <a:pt x="339269" y="280504"/>
                </a:lnTo>
                <a:lnTo>
                  <a:pt x="384637" y="280504"/>
                </a:lnTo>
                <a:lnTo>
                  <a:pt x="382293" y="279514"/>
                </a:lnTo>
                <a:lnTo>
                  <a:pt x="361523" y="277002"/>
                </a:lnTo>
                <a:close/>
              </a:path>
              <a:path w="787400" h="719454">
                <a:moveTo>
                  <a:pt x="616653" y="210413"/>
                </a:moveTo>
                <a:lnTo>
                  <a:pt x="559271" y="210413"/>
                </a:lnTo>
                <a:lnTo>
                  <a:pt x="559144" y="212483"/>
                </a:lnTo>
                <a:lnTo>
                  <a:pt x="567308" y="214228"/>
                </a:lnTo>
                <a:lnTo>
                  <a:pt x="575481" y="216111"/>
                </a:lnTo>
                <a:lnTo>
                  <a:pt x="583642" y="217557"/>
                </a:lnTo>
                <a:lnTo>
                  <a:pt x="591770" y="217995"/>
                </a:lnTo>
                <a:lnTo>
                  <a:pt x="610357" y="214092"/>
                </a:lnTo>
                <a:lnTo>
                  <a:pt x="616653" y="210413"/>
                </a:lnTo>
                <a:close/>
              </a:path>
              <a:path w="787400" h="719454">
                <a:moveTo>
                  <a:pt x="238431" y="0"/>
                </a:moveTo>
                <a:lnTo>
                  <a:pt x="198538" y="1788"/>
                </a:lnTo>
                <a:lnTo>
                  <a:pt x="163189" y="18526"/>
                </a:lnTo>
                <a:lnTo>
                  <a:pt x="135735" y="46654"/>
                </a:lnTo>
                <a:lnTo>
                  <a:pt x="119524" y="82610"/>
                </a:lnTo>
                <a:lnTo>
                  <a:pt x="117933" y="122203"/>
                </a:lnTo>
                <a:lnTo>
                  <a:pt x="118006" y="123082"/>
                </a:lnTo>
                <a:lnTo>
                  <a:pt x="133428" y="162126"/>
                </a:lnTo>
                <a:lnTo>
                  <a:pt x="163682" y="193736"/>
                </a:lnTo>
                <a:lnTo>
                  <a:pt x="204579" y="211486"/>
                </a:lnTo>
                <a:lnTo>
                  <a:pt x="252033" y="209194"/>
                </a:lnTo>
                <a:lnTo>
                  <a:pt x="256833" y="207797"/>
                </a:lnTo>
                <a:lnTo>
                  <a:pt x="296621" y="207797"/>
                </a:lnTo>
                <a:lnTo>
                  <a:pt x="287275" y="191744"/>
                </a:lnTo>
                <a:lnTo>
                  <a:pt x="289409" y="189826"/>
                </a:lnTo>
                <a:lnTo>
                  <a:pt x="290971" y="188455"/>
                </a:lnTo>
                <a:lnTo>
                  <a:pt x="294057" y="185674"/>
                </a:lnTo>
                <a:lnTo>
                  <a:pt x="327748" y="133548"/>
                </a:lnTo>
                <a:lnTo>
                  <a:pt x="331409" y="105858"/>
                </a:lnTo>
                <a:lnTo>
                  <a:pt x="326137" y="76098"/>
                </a:lnTo>
                <a:lnTo>
                  <a:pt x="312817" y="47436"/>
                </a:lnTo>
                <a:lnTo>
                  <a:pt x="293614" y="24985"/>
                </a:lnTo>
                <a:lnTo>
                  <a:pt x="268746" y="9066"/>
                </a:lnTo>
                <a:lnTo>
                  <a:pt x="23843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753452" y="4686675"/>
            <a:ext cx="147320" cy="146685"/>
          </a:xfrm>
          <a:custGeom>
            <a:avLst/>
            <a:gdLst/>
            <a:ahLst/>
            <a:cxnLst/>
            <a:rect l="l" t="t" r="r" b="b"/>
            <a:pathLst>
              <a:path w="147320" h="146685">
                <a:moveTo>
                  <a:pt x="70789" y="0"/>
                </a:moveTo>
                <a:lnTo>
                  <a:pt x="42157" y="5822"/>
                </a:lnTo>
                <a:lnTo>
                  <a:pt x="19635" y="21283"/>
                </a:lnTo>
                <a:lnTo>
                  <a:pt x="4994" y="44543"/>
                </a:lnTo>
                <a:lnTo>
                  <a:pt x="0" y="73761"/>
                </a:lnTo>
                <a:lnTo>
                  <a:pt x="5729" y="103788"/>
                </a:lnTo>
                <a:lnTo>
                  <a:pt x="21070" y="126895"/>
                </a:lnTo>
                <a:lnTo>
                  <a:pt x="44568" y="141662"/>
                </a:lnTo>
                <a:lnTo>
                  <a:pt x="74764" y="146672"/>
                </a:lnTo>
                <a:lnTo>
                  <a:pt x="104316" y="140899"/>
                </a:lnTo>
                <a:lnTo>
                  <a:pt x="127163" y="125310"/>
                </a:lnTo>
                <a:lnTo>
                  <a:pt x="141807" y="101473"/>
                </a:lnTo>
                <a:lnTo>
                  <a:pt x="146748" y="70954"/>
                </a:lnTo>
                <a:lnTo>
                  <a:pt x="140877" y="41962"/>
                </a:lnTo>
                <a:lnTo>
                  <a:pt x="125142" y="19427"/>
                </a:lnTo>
                <a:lnTo>
                  <a:pt x="101221" y="4918"/>
                </a:lnTo>
                <a:lnTo>
                  <a:pt x="7078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180381" y="4835818"/>
            <a:ext cx="146685" cy="146685"/>
          </a:xfrm>
          <a:custGeom>
            <a:avLst/>
            <a:gdLst/>
            <a:ahLst/>
            <a:cxnLst/>
            <a:rect l="l" t="t" r="r" b="b"/>
            <a:pathLst>
              <a:path w="146684" h="146685">
                <a:moveTo>
                  <a:pt x="74485" y="0"/>
                </a:moveTo>
                <a:lnTo>
                  <a:pt x="44609" y="5083"/>
                </a:lnTo>
                <a:lnTo>
                  <a:pt x="21126" y="19783"/>
                </a:lnTo>
                <a:lnTo>
                  <a:pt x="5701" y="42498"/>
                </a:lnTo>
                <a:lnTo>
                  <a:pt x="0" y="71628"/>
                </a:lnTo>
                <a:lnTo>
                  <a:pt x="5039" y="101698"/>
                </a:lnTo>
                <a:lnTo>
                  <a:pt x="19667" y="125387"/>
                </a:lnTo>
                <a:lnTo>
                  <a:pt x="42232" y="140950"/>
                </a:lnTo>
                <a:lnTo>
                  <a:pt x="71081" y="146646"/>
                </a:lnTo>
                <a:lnTo>
                  <a:pt x="101888" y="141560"/>
                </a:lnTo>
                <a:lnTo>
                  <a:pt x="125690" y="126834"/>
                </a:lnTo>
                <a:lnTo>
                  <a:pt x="141088" y="103812"/>
                </a:lnTo>
                <a:lnTo>
                  <a:pt x="146684" y="73837"/>
                </a:lnTo>
                <a:lnTo>
                  <a:pt x="141551" y="44151"/>
                </a:lnTo>
                <a:lnTo>
                  <a:pt x="126749" y="20869"/>
                </a:lnTo>
                <a:lnTo>
                  <a:pt x="103865" y="5611"/>
                </a:lnTo>
                <a:lnTo>
                  <a:pt x="7448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297603" y="4419907"/>
            <a:ext cx="147320" cy="147955"/>
          </a:xfrm>
          <a:custGeom>
            <a:avLst/>
            <a:gdLst/>
            <a:ahLst/>
            <a:cxnLst/>
            <a:rect l="l" t="t" r="r" b="b"/>
            <a:pathLst>
              <a:path w="147320" h="147954">
                <a:moveTo>
                  <a:pt x="73075" y="0"/>
                </a:moveTo>
                <a:lnTo>
                  <a:pt x="43875" y="5488"/>
                </a:lnTo>
                <a:lnTo>
                  <a:pt x="20693" y="20848"/>
                </a:lnTo>
                <a:lnTo>
                  <a:pt x="5433" y="44164"/>
                </a:lnTo>
                <a:lnTo>
                  <a:pt x="0" y="73520"/>
                </a:lnTo>
                <a:lnTo>
                  <a:pt x="5537" y="103265"/>
                </a:lnTo>
                <a:lnTo>
                  <a:pt x="20777" y="126652"/>
                </a:lnTo>
                <a:lnTo>
                  <a:pt x="43998" y="141944"/>
                </a:lnTo>
                <a:lnTo>
                  <a:pt x="73482" y="147408"/>
                </a:lnTo>
                <a:lnTo>
                  <a:pt x="103010" y="141885"/>
                </a:lnTo>
                <a:lnTo>
                  <a:pt x="126277" y="126539"/>
                </a:lnTo>
                <a:lnTo>
                  <a:pt x="141517" y="103149"/>
                </a:lnTo>
                <a:lnTo>
                  <a:pt x="146964" y="73494"/>
                </a:lnTo>
                <a:lnTo>
                  <a:pt x="141466" y="43978"/>
                </a:lnTo>
                <a:lnTo>
                  <a:pt x="126164" y="20750"/>
                </a:lnTo>
                <a:lnTo>
                  <a:pt x="102791" y="5520"/>
                </a:lnTo>
                <a:lnTo>
                  <a:pt x="7307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461713" y="4698056"/>
            <a:ext cx="97155" cy="97155"/>
          </a:xfrm>
          <a:custGeom>
            <a:avLst/>
            <a:gdLst/>
            <a:ahLst/>
            <a:cxnLst/>
            <a:rect l="l" t="t" r="r" b="b"/>
            <a:pathLst>
              <a:path w="97154" h="97154">
                <a:moveTo>
                  <a:pt x="49695" y="0"/>
                </a:moveTo>
                <a:lnTo>
                  <a:pt x="29510" y="3200"/>
                </a:lnTo>
                <a:lnTo>
                  <a:pt x="13874" y="12950"/>
                </a:lnTo>
                <a:lnTo>
                  <a:pt x="3725" y="28335"/>
                </a:lnTo>
                <a:lnTo>
                  <a:pt x="0" y="48437"/>
                </a:lnTo>
                <a:lnTo>
                  <a:pt x="3391" y="68219"/>
                </a:lnTo>
                <a:lnTo>
                  <a:pt x="13290" y="83586"/>
                </a:lnTo>
                <a:lnTo>
                  <a:pt x="28714" y="93555"/>
                </a:lnTo>
                <a:lnTo>
                  <a:pt x="48679" y="97142"/>
                </a:lnTo>
                <a:lnTo>
                  <a:pt x="68003" y="93740"/>
                </a:lnTo>
                <a:lnTo>
                  <a:pt x="83119" y="84021"/>
                </a:lnTo>
                <a:lnTo>
                  <a:pt x="93061" y="68947"/>
                </a:lnTo>
                <a:lnTo>
                  <a:pt x="96862" y="49479"/>
                </a:lnTo>
                <a:lnTo>
                  <a:pt x="93693" y="29710"/>
                </a:lnTo>
                <a:lnTo>
                  <a:pt x="84089" y="14157"/>
                </a:lnTo>
                <a:lnTo>
                  <a:pt x="69080" y="3894"/>
                </a:lnTo>
                <a:lnTo>
                  <a:pt x="4969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708161" y="4515619"/>
            <a:ext cx="57150" cy="57150"/>
          </a:xfrm>
          <a:custGeom>
            <a:avLst/>
            <a:gdLst/>
            <a:ahLst/>
            <a:cxnLst/>
            <a:rect l="l" t="t" r="r" b="b"/>
            <a:pathLst>
              <a:path w="57150" h="57150">
                <a:moveTo>
                  <a:pt x="28105" y="0"/>
                </a:moveTo>
                <a:lnTo>
                  <a:pt x="16162" y="1887"/>
                </a:lnTo>
                <a:lnTo>
                  <a:pt x="7352" y="7367"/>
                </a:lnTo>
                <a:lnTo>
                  <a:pt x="1889" y="16191"/>
                </a:lnTo>
                <a:lnTo>
                  <a:pt x="0" y="28155"/>
                </a:lnTo>
                <a:lnTo>
                  <a:pt x="1913" y="40335"/>
                </a:lnTo>
                <a:lnTo>
                  <a:pt x="7500" y="49323"/>
                </a:lnTo>
                <a:lnTo>
                  <a:pt x="16500" y="54859"/>
                </a:lnTo>
                <a:lnTo>
                  <a:pt x="28651" y="56680"/>
                </a:lnTo>
                <a:lnTo>
                  <a:pt x="40413" y="54594"/>
                </a:lnTo>
                <a:lnTo>
                  <a:pt x="49271" y="48842"/>
                </a:lnTo>
                <a:lnTo>
                  <a:pt x="54816" y="39840"/>
                </a:lnTo>
                <a:lnTo>
                  <a:pt x="56641" y="28003"/>
                </a:lnTo>
                <a:lnTo>
                  <a:pt x="54604" y="16164"/>
                </a:lnTo>
                <a:lnTo>
                  <a:pt x="48960" y="7353"/>
                </a:lnTo>
                <a:lnTo>
                  <a:pt x="40057" y="1887"/>
                </a:lnTo>
                <a:lnTo>
                  <a:pt x="2810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570536" y="5016667"/>
            <a:ext cx="56515" cy="57150"/>
          </a:xfrm>
          <a:custGeom>
            <a:avLst/>
            <a:gdLst/>
            <a:ahLst/>
            <a:cxnLst/>
            <a:rect l="l" t="t" r="r" b="b"/>
            <a:pathLst>
              <a:path w="56515" h="57150">
                <a:moveTo>
                  <a:pt x="29781" y="0"/>
                </a:moveTo>
                <a:lnTo>
                  <a:pt x="17030" y="1712"/>
                </a:lnTo>
                <a:lnTo>
                  <a:pt x="7747" y="7035"/>
                </a:lnTo>
                <a:lnTo>
                  <a:pt x="2035" y="15873"/>
                </a:lnTo>
                <a:lnTo>
                  <a:pt x="0" y="28130"/>
                </a:lnTo>
                <a:lnTo>
                  <a:pt x="1799" y="39763"/>
                </a:lnTo>
                <a:lnTo>
                  <a:pt x="7219" y="48671"/>
                </a:lnTo>
                <a:lnTo>
                  <a:pt x="15869" y="54442"/>
                </a:lnTo>
                <a:lnTo>
                  <a:pt x="27355" y="56667"/>
                </a:lnTo>
                <a:lnTo>
                  <a:pt x="39540" y="55028"/>
                </a:lnTo>
                <a:lnTo>
                  <a:pt x="48645" y="49626"/>
                </a:lnTo>
                <a:lnTo>
                  <a:pt x="54385" y="40731"/>
                </a:lnTo>
                <a:lnTo>
                  <a:pt x="56476" y="28613"/>
                </a:lnTo>
                <a:lnTo>
                  <a:pt x="54797" y="16657"/>
                </a:lnTo>
                <a:lnTo>
                  <a:pt x="49591" y="7691"/>
                </a:lnTo>
                <a:lnTo>
                  <a:pt x="41155" y="2032"/>
                </a:lnTo>
                <a:lnTo>
                  <a:pt x="2978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195247" y="4652904"/>
            <a:ext cx="56515" cy="56515"/>
          </a:xfrm>
          <a:custGeom>
            <a:avLst/>
            <a:gdLst/>
            <a:ahLst/>
            <a:cxnLst/>
            <a:rect l="l" t="t" r="r" b="b"/>
            <a:pathLst>
              <a:path w="56515" h="56514">
                <a:moveTo>
                  <a:pt x="29057" y="0"/>
                </a:moveTo>
                <a:lnTo>
                  <a:pt x="17116" y="1634"/>
                </a:lnTo>
                <a:lnTo>
                  <a:pt x="8061" y="7015"/>
                </a:lnTo>
                <a:lnTo>
                  <a:pt x="2239" y="15803"/>
                </a:lnTo>
                <a:lnTo>
                  <a:pt x="0" y="27660"/>
                </a:lnTo>
                <a:lnTo>
                  <a:pt x="1618" y="39690"/>
                </a:lnTo>
                <a:lnTo>
                  <a:pt x="6965" y="48702"/>
                </a:lnTo>
                <a:lnTo>
                  <a:pt x="15751" y="54397"/>
                </a:lnTo>
                <a:lnTo>
                  <a:pt x="27686" y="56476"/>
                </a:lnTo>
                <a:lnTo>
                  <a:pt x="39933" y="54834"/>
                </a:lnTo>
                <a:lnTo>
                  <a:pt x="48915" y="49620"/>
                </a:lnTo>
                <a:lnTo>
                  <a:pt x="54480" y="40980"/>
                </a:lnTo>
                <a:lnTo>
                  <a:pt x="56476" y="29057"/>
                </a:lnTo>
                <a:lnTo>
                  <a:pt x="54816" y="16853"/>
                </a:lnTo>
                <a:lnTo>
                  <a:pt x="49591" y="7837"/>
                </a:lnTo>
                <a:lnTo>
                  <a:pt x="40955" y="2166"/>
                </a:lnTo>
                <a:lnTo>
                  <a:pt x="2905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203733" y="3069664"/>
            <a:ext cx="780415" cy="579755"/>
          </a:xfrm>
          <a:custGeom>
            <a:avLst/>
            <a:gdLst/>
            <a:ahLst/>
            <a:cxnLst/>
            <a:rect l="l" t="t" r="r" b="b"/>
            <a:pathLst>
              <a:path w="780415" h="579754">
                <a:moveTo>
                  <a:pt x="443549" y="387025"/>
                </a:moveTo>
                <a:lnTo>
                  <a:pt x="381969" y="387025"/>
                </a:lnTo>
                <a:lnTo>
                  <a:pt x="382909" y="387203"/>
                </a:lnTo>
                <a:lnTo>
                  <a:pt x="383950" y="387228"/>
                </a:lnTo>
                <a:lnTo>
                  <a:pt x="516243" y="443537"/>
                </a:lnTo>
                <a:lnTo>
                  <a:pt x="542713" y="454704"/>
                </a:lnTo>
                <a:lnTo>
                  <a:pt x="543691" y="457840"/>
                </a:lnTo>
                <a:lnTo>
                  <a:pt x="543780" y="463098"/>
                </a:lnTo>
                <a:lnTo>
                  <a:pt x="551677" y="504860"/>
                </a:lnTo>
                <a:lnTo>
                  <a:pt x="572089" y="539569"/>
                </a:lnTo>
                <a:lnTo>
                  <a:pt x="602409" y="565045"/>
                </a:lnTo>
                <a:lnTo>
                  <a:pt x="640028" y="579109"/>
                </a:lnTo>
                <a:lnTo>
                  <a:pt x="682337" y="579583"/>
                </a:lnTo>
                <a:lnTo>
                  <a:pt x="717947" y="567501"/>
                </a:lnTo>
                <a:lnTo>
                  <a:pt x="747661" y="544996"/>
                </a:lnTo>
                <a:lnTo>
                  <a:pt x="754833" y="534815"/>
                </a:lnTo>
                <a:lnTo>
                  <a:pt x="663439" y="534815"/>
                </a:lnTo>
                <a:lnTo>
                  <a:pt x="617712" y="528348"/>
                </a:lnTo>
                <a:lnTo>
                  <a:pt x="602682" y="525811"/>
                </a:lnTo>
                <a:lnTo>
                  <a:pt x="598022" y="524960"/>
                </a:lnTo>
                <a:lnTo>
                  <a:pt x="591887" y="520667"/>
                </a:lnTo>
                <a:lnTo>
                  <a:pt x="587912" y="509225"/>
                </a:lnTo>
                <a:lnTo>
                  <a:pt x="589398" y="501046"/>
                </a:lnTo>
                <a:lnTo>
                  <a:pt x="604562" y="492727"/>
                </a:lnTo>
                <a:lnTo>
                  <a:pt x="611788" y="489235"/>
                </a:lnTo>
                <a:lnTo>
                  <a:pt x="621948" y="484193"/>
                </a:lnTo>
                <a:lnTo>
                  <a:pt x="625123" y="483063"/>
                </a:lnTo>
                <a:lnTo>
                  <a:pt x="628095" y="481564"/>
                </a:lnTo>
                <a:lnTo>
                  <a:pt x="637939" y="475594"/>
                </a:lnTo>
                <a:lnTo>
                  <a:pt x="642208" y="469674"/>
                </a:lnTo>
                <a:lnTo>
                  <a:pt x="641243" y="462472"/>
                </a:lnTo>
                <a:lnTo>
                  <a:pt x="635385" y="452659"/>
                </a:lnTo>
                <a:lnTo>
                  <a:pt x="629188" y="435361"/>
                </a:lnTo>
                <a:lnTo>
                  <a:pt x="629814" y="430205"/>
                </a:lnTo>
                <a:lnTo>
                  <a:pt x="544783" y="430205"/>
                </a:lnTo>
                <a:lnTo>
                  <a:pt x="443549" y="387025"/>
                </a:lnTo>
                <a:close/>
              </a:path>
              <a:path w="780415" h="579754">
                <a:moveTo>
                  <a:pt x="756614" y="392350"/>
                </a:moveTo>
                <a:lnTo>
                  <a:pt x="669257" y="392350"/>
                </a:lnTo>
                <a:lnTo>
                  <a:pt x="680589" y="397127"/>
                </a:lnTo>
                <a:lnTo>
                  <a:pt x="688690" y="406273"/>
                </a:lnTo>
                <a:lnTo>
                  <a:pt x="692522" y="419055"/>
                </a:lnTo>
                <a:lnTo>
                  <a:pt x="693561" y="429634"/>
                </a:lnTo>
                <a:lnTo>
                  <a:pt x="693648" y="440013"/>
                </a:lnTo>
                <a:lnTo>
                  <a:pt x="691270" y="450016"/>
                </a:lnTo>
                <a:lnTo>
                  <a:pt x="684915" y="459466"/>
                </a:lnTo>
                <a:lnTo>
                  <a:pt x="679632" y="464914"/>
                </a:lnTo>
                <a:lnTo>
                  <a:pt x="680838" y="472141"/>
                </a:lnTo>
                <a:lnTo>
                  <a:pt x="688344" y="476154"/>
                </a:lnTo>
                <a:lnTo>
                  <a:pt x="696105" y="480175"/>
                </a:lnTo>
                <a:lnTo>
                  <a:pt x="711747" y="487973"/>
                </a:lnTo>
                <a:lnTo>
                  <a:pt x="719522" y="491965"/>
                </a:lnTo>
                <a:lnTo>
                  <a:pt x="725344" y="495223"/>
                </a:lnTo>
                <a:lnTo>
                  <a:pt x="730317" y="499131"/>
                </a:lnTo>
                <a:lnTo>
                  <a:pt x="733710" y="504435"/>
                </a:lnTo>
                <a:lnTo>
                  <a:pt x="734716" y="511382"/>
                </a:lnTo>
                <a:lnTo>
                  <a:pt x="734690" y="514444"/>
                </a:lnTo>
                <a:lnTo>
                  <a:pt x="734470" y="520197"/>
                </a:lnTo>
                <a:lnTo>
                  <a:pt x="731549" y="524566"/>
                </a:lnTo>
                <a:lnTo>
                  <a:pt x="663439" y="534815"/>
                </a:lnTo>
                <a:lnTo>
                  <a:pt x="754833" y="534815"/>
                </a:lnTo>
                <a:lnTo>
                  <a:pt x="769185" y="514444"/>
                </a:lnTo>
                <a:lnTo>
                  <a:pt x="780228" y="478224"/>
                </a:lnTo>
                <a:lnTo>
                  <a:pt x="778971" y="439196"/>
                </a:lnTo>
                <a:lnTo>
                  <a:pt x="765700" y="403623"/>
                </a:lnTo>
                <a:lnTo>
                  <a:pt x="756614" y="392350"/>
                </a:lnTo>
                <a:close/>
              </a:path>
              <a:path w="780415" h="579754">
                <a:moveTo>
                  <a:pt x="212893" y="132419"/>
                </a:moveTo>
                <a:lnTo>
                  <a:pt x="170840" y="133167"/>
                </a:lnTo>
                <a:lnTo>
                  <a:pt x="130197" y="142635"/>
                </a:lnTo>
                <a:lnTo>
                  <a:pt x="92472" y="160330"/>
                </a:lnTo>
                <a:lnTo>
                  <a:pt x="59172" y="185761"/>
                </a:lnTo>
                <a:lnTo>
                  <a:pt x="31805" y="218433"/>
                </a:lnTo>
                <a:lnTo>
                  <a:pt x="10681" y="260233"/>
                </a:lnTo>
                <a:lnTo>
                  <a:pt x="199" y="304128"/>
                </a:lnTo>
                <a:lnTo>
                  <a:pt x="0" y="348519"/>
                </a:lnTo>
                <a:lnTo>
                  <a:pt x="9629" y="391384"/>
                </a:lnTo>
                <a:lnTo>
                  <a:pt x="28776" y="431337"/>
                </a:lnTo>
                <a:lnTo>
                  <a:pt x="57035" y="466566"/>
                </a:lnTo>
                <a:lnTo>
                  <a:pt x="94022" y="495369"/>
                </a:lnTo>
                <a:lnTo>
                  <a:pt x="133890" y="513539"/>
                </a:lnTo>
                <a:lnTo>
                  <a:pt x="176226" y="522072"/>
                </a:lnTo>
                <a:lnTo>
                  <a:pt x="219242" y="521258"/>
                </a:lnTo>
                <a:lnTo>
                  <a:pt x="261151" y="511382"/>
                </a:lnTo>
                <a:lnTo>
                  <a:pt x="300173" y="492727"/>
                </a:lnTo>
                <a:lnTo>
                  <a:pt x="334499" y="465599"/>
                </a:lnTo>
                <a:lnTo>
                  <a:pt x="350863" y="444848"/>
                </a:lnTo>
                <a:lnTo>
                  <a:pt x="194568" y="444848"/>
                </a:lnTo>
                <a:lnTo>
                  <a:pt x="168630" y="443537"/>
                </a:lnTo>
                <a:lnTo>
                  <a:pt x="117392" y="437165"/>
                </a:lnTo>
                <a:lnTo>
                  <a:pt x="78426" y="423284"/>
                </a:lnTo>
                <a:lnTo>
                  <a:pt x="77639" y="412324"/>
                </a:lnTo>
                <a:lnTo>
                  <a:pt x="78284" y="400443"/>
                </a:lnTo>
                <a:lnTo>
                  <a:pt x="82076" y="390927"/>
                </a:lnTo>
                <a:lnTo>
                  <a:pt x="88885" y="383416"/>
                </a:lnTo>
                <a:lnTo>
                  <a:pt x="98581" y="377551"/>
                </a:lnTo>
                <a:lnTo>
                  <a:pt x="125190" y="365153"/>
                </a:lnTo>
                <a:lnTo>
                  <a:pt x="139640" y="358082"/>
                </a:lnTo>
                <a:lnTo>
                  <a:pt x="145241" y="354932"/>
                </a:lnTo>
                <a:lnTo>
                  <a:pt x="150232" y="351097"/>
                </a:lnTo>
                <a:lnTo>
                  <a:pt x="159046" y="342981"/>
                </a:lnTo>
                <a:lnTo>
                  <a:pt x="162646" y="335473"/>
                </a:lnTo>
                <a:lnTo>
                  <a:pt x="161094" y="327340"/>
                </a:lnTo>
                <a:lnTo>
                  <a:pt x="154449" y="317353"/>
                </a:lnTo>
                <a:lnTo>
                  <a:pt x="147719" y="307996"/>
                </a:lnTo>
                <a:lnTo>
                  <a:pt x="143068" y="298254"/>
                </a:lnTo>
                <a:lnTo>
                  <a:pt x="141224" y="287733"/>
                </a:lnTo>
                <a:lnTo>
                  <a:pt x="142917" y="276040"/>
                </a:lnTo>
                <a:lnTo>
                  <a:pt x="144670" y="270147"/>
                </a:lnTo>
                <a:lnTo>
                  <a:pt x="143108" y="263353"/>
                </a:lnTo>
                <a:lnTo>
                  <a:pt x="143857" y="257079"/>
                </a:lnTo>
                <a:lnTo>
                  <a:pt x="152140" y="233876"/>
                </a:lnTo>
                <a:lnTo>
                  <a:pt x="168803" y="218147"/>
                </a:lnTo>
                <a:lnTo>
                  <a:pt x="190795" y="211620"/>
                </a:lnTo>
                <a:lnTo>
                  <a:pt x="351764" y="211620"/>
                </a:lnTo>
                <a:lnTo>
                  <a:pt x="347882" y="205352"/>
                </a:lnTo>
                <a:lnTo>
                  <a:pt x="371335" y="187432"/>
                </a:lnTo>
                <a:lnTo>
                  <a:pt x="332439" y="187432"/>
                </a:lnTo>
                <a:lnTo>
                  <a:pt x="295200" y="159059"/>
                </a:lnTo>
                <a:lnTo>
                  <a:pt x="254849" y="140886"/>
                </a:lnTo>
                <a:lnTo>
                  <a:pt x="212893" y="132419"/>
                </a:lnTo>
                <a:close/>
              </a:path>
              <a:path w="780415" h="579754">
                <a:moveTo>
                  <a:pt x="351764" y="211620"/>
                </a:moveTo>
                <a:lnTo>
                  <a:pt x="190795" y="211620"/>
                </a:lnTo>
                <a:lnTo>
                  <a:pt x="215066" y="216020"/>
                </a:lnTo>
                <a:lnTo>
                  <a:pt x="217822" y="217188"/>
                </a:lnTo>
                <a:lnTo>
                  <a:pt x="220666" y="218318"/>
                </a:lnTo>
                <a:lnTo>
                  <a:pt x="223587" y="218839"/>
                </a:lnTo>
                <a:lnTo>
                  <a:pt x="230977" y="221339"/>
                </a:lnTo>
                <a:lnTo>
                  <a:pt x="245449" y="262665"/>
                </a:lnTo>
                <a:lnTo>
                  <a:pt x="247235" y="286530"/>
                </a:lnTo>
                <a:lnTo>
                  <a:pt x="246219" y="293212"/>
                </a:lnTo>
                <a:lnTo>
                  <a:pt x="243777" y="299886"/>
                </a:lnTo>
                <a:lnTo>
                  <a:pt x="237557" y="313099"/>
                </a:lnTo>
                <a:lnTo>
                  <a:pt x="235589" y="317594"/>
                </a:lnTo>
                <a:lnTo>
                  <a:pt x="232643" y="321696"/>
                </a:lnTo>
                <a:lnTo>
                  <a:pt x="229887" y="325824"/>
                </a:lnTo>
                <a:lnTo>
                  <a:pt x="226782" y="332647"/>
                </a:lnTo>
                <a:lnTo>
                  <a:pt x="226835" y="338719"/>
                </a:lnTo>
                <a:lnTo>
                  <a:pt x="271124" y="368445"/>
                </a:lnTo>
                <a:lnTo>
                  <a:pt x="287049" y="376907"/>
                </a:lnTo>
                <a:lnTo>
                  <a:pt x="294941" y="381254"/>
                </a:lnTo>
                <a:lnTo>
                  <a:pt x="302632" y="385920"/>
                </a:lnTo>
                <a:lnTo>
                  <a:pt x="307747" y="393141"/>
                </a:lnTo>
                <a:lnTo>
                  <a:pt x="310863" y="404562"/>
                </a:lnTo>
                <a:lnTo>
                  <a:pt x="311382" y="416344"/>
                </a:lnTo>
                <a:lnTo>
                  <a:pt x="308703" y="424643"/>
                </a:lnTo>
                <a:lnTo>
                  <a:pt x="269417" y="437638"/>
                </a:lnTo>
                <a:lnTo>
                  <a:pt x="194568" y="444848"/>
                </a:lnTo>
                <a:lnTo>
                  <a:pt x="350863" y="444848"/>
                </a:lnTo>
                <a:lnTo>
                  <a:pt x="362362" y="430267"/>
                </a:lnTo>
                <a:lnTo>
                  <a:pt x="381969" y="387025"/>
                </a:lnTo>
                <a:lnTo>
                  <a:pt x="443549" y="387025"/>
                </a:lnTo>
                <a:lnTo>
                  <a:pt x="387125" y="362959"/>
                </a:lnTo>
                <a:lnTo>
                  <a:pt x="389879" y="320332"/>
                </a:lnTo>
                <a:lnTo>
                  <a:pt x="384282" y="279864"/>
                </a:lnTo>
                <a:lnTo>
                  <a:pt x="370296" y="241542"/>
                </a:lnTo>
                <a:lnTo>
                  <a:pt x="351764" y="211620"/>
                </a:lnTo>
                <a:close/>
              </a:path>
              <a:path w="780415" h="579754">
                <a:moveTo>
                  <a:pt x="672055" y="343855"/>
                </a:moveTo>
                <a:lnTo>
                  <a:pt x="600368" y="360736"/>
                </a:lnTo>
                <a:lnTo>
                  <a:pt x="564648" y="395983"/>
                </a:lnTo>
                <a:lnTo>
                  <a:pt x="551451" y="418634"/>
                </a:lnTo>
                <a:lnTo>
                  <a:pt x="544783" y="430205"/>
                </a:lnTo>
                <a:lnTo>
                  <a:pt x="629814" y="430205"/>
                </a:lnTo>
                <a:lnTo>
                  <a:pt x="631432" y="416896"/>
                </a:lnTo>
                <a:lnTo>
                  <a:pt x="640739" y="401317"/>
                </a:lnTo>
                <a:lnTo>
                  <a:pt x="655730" y="392677"/>
                </a:lnTo>
                <a:lnTo>
                  <a:pt x="669257" y="392350"/>
                </a:lnTo>
                <a:lnTo>
                  <a:pt x="756614" y="392350"/>
                </a:lnTo>
                <a:lnTo>
                  <a:pt x="741856" y="374038"/>
                </a:lnTo>
                <a:lnTo>
                  <a:pt x="708880" y="352977"/>
                </a:lnTo>
                <a:lnTo>
                  <a:pt x="672055" y="343855"/>
                </a:lnTo>
                <a:close/>
              </a:path>
              <a:path w="780415" h="579754">
                <a:moveTo>
                  <a:pt x="476283" y="150196"/>
                </a:moveTo>
                <a:lnTo>
                  <a:pt x="420069" y="150196"/>
                </a:lnTo>
                <a:lnTo>
                  <a:pt x="422584" y="153053"/>
                </a:lnTo>
                <a:lnTo>
                  <a:pt x="424463" y="155314"/>
                </a:lnTo>
                <a:lnTo>
                  <a:pt x="426457" y="157485"/>
                </a:lnTo>
                <a:lnTo>
                  <a:pt x="447051" y="175411"/>
                </a:lnTo>
                <a:lnTo>
                  <a:pt x="469825" y="186694"/>
                </a:lnTo>
                <a:lnTo>
                  <a:pt x="494755" y="191059"/>
                </a:lnTo>
                <a:lnTo>
                  <a:pt x="521822" y="188232"/>
                </a:lnTo>
                <a:lnTo>
                  <a:pt x="556806" y="172387"/>
                </a:lnTo>
                <a:lnTo>
                  <a:pt x="574384" y="153371"/>
                </a:lnTo>
                <a:lnTo>
                  <a:pt x="499012" y="153371"/>
                </a:lnTo>
                <a:lnTo>
                  <a:pt x="476283" y="150196"/>
                </a:lnTo>
                <a:close/>
              </a:path>
              <a:path w="780415" h="579754">
                <a:moveTo>
                  <a:pt x="516751" y="0"/>
                </a:moveTo>
                <a:lnTo>
                  <a:pt x="478705" y="767"/>
                </a:lnTo>
                <a:lnTo>
                  <a:pt x="443791" y="16118"/>
                </a:lnTo>
                <a:lnTo>
                  <a:pt x="418324" y="42658"/>
                </a:lnTo>
                <a:lnTo>
                  <a:pt x="404857" y="76720"/>
                </a:lnTo>
                <a:lnTo>
                  <a:pt x="404872" y="78240"/>
                </a:lnTo>
                <a:lnTo>
                  <a:pt x="405845" y="114877"/>
                </a:lnTo>
                <a:lnTo>
                  <a:pt x="406874" y="122683"/>
                </a:lnTo>
                <a:lnTo>
                  <a:pt x="405758" y="128717"/>
                </a:lnTo>
                <a:lnTo>
                  <a:pt x="402482" y="133708"/>
                </a:lnTo>
                <a:lnTo>
                  <a:pt x="397031" y="138385"/>
                </a:lnTo>
                <a:lnTo>
                  <a:pt x="380708" y="150470"/>
                </a:lnTo>
                <a:lnTo>
                  <a:pt x="332439" y="187432"/>
                </a:lnTo>
                <a:lnTo>
                  <a:pt x="371335" y="187432"/>
                </a:lnTo>
                <a:lnTo>
                  <a:pt x="420069" y="150196"/>
                </a:lnTo>
                <a:lnTo>
                  <a:pt x="476283" y="150196"/>
                </a:lnTo>
                <a:lnTo>
                  <a:pt x="439170" y="131616"/>
                </a:lnTo>
                <a:lnTo>
                  <a:pt x="441278" y="125189"/>
                </a:lnTo>
                <a:lnTo>
                  <a:pt x="455235" y="118192"/>
                </a:lnTo>
                <a:lnTo>
                  <a:pt x="469688" y="111308"/>
                </a:lnTo>
                <a:lnTo>
                  <a:pt x="478804" y="106239"/>
                </a:lnTo>
                <a:lnTo>
                  <a:pt x="482791" y="101285"/>
                </a:lnTo>
                <a:lnTo>
                  <a:pt x="482068" y="94992"/>
                </a:lnTo>
                <a:lnTo>
                  <a:pt x="477054" y="85908"/>
                </a:lnTo>
                <a:lnTo>
                  <a:pt x="474001" y="76781"/>
                </a:lnTo>
                <a:lnTo>
                  <a:pt x="488751" y="40220"/>
                </a:lnTo>
                <a:lnTo>
                  <a:pt x="497361" y="37853"/>
                </a:lnTo>
                <a:lnTo>
                  <a:pt x="577671" y="37853"/>
                </a:lnTo>
                <a:lnTo>
                  <a:pt x="551043" y="13188"/>
                </a:lnTo>
                <a:lnTo>
                  <a:pt x="516751" y="0"/>
                </a:lnTo>
                <a:close/>
              </a:path>
              <a:path w="780415" h="579754">
                <a:moveTo>
                  <a:pt x="577671" y="37853"/>
                </a:moveTo>
                <a:lnTo>
                  <a:pt x="497361" y="37853"/>
                </a:lnTo>
                <a:lnTo>
                  <a:pt x="506781" y="38537"/>
                </a:lnTo>
                <a:lnTo>
                  <a:pt x="516551" y="42322"/>
                </a:lnTo>
                <a:lnTo>
                  <a:pt x="524625" y="65826"/>
                </a:lnTo>
                <a:lnTo>
                  <a:pt x="524018" y="78240"/>
                </a:lnTo>
                <a:lnTo>
                  <a:pt x="521504" y="86696"/>
                </a:lnTo>
                <a:lnTo>
                  <a:pt x="516687" y="94896"/>
                </a:lnTo>
                <a:lnTo>
                  <a:pt x="515838" y="100718"/>
                </a:lnTo>
                <a:lnTo>
                  <a:pt x="519302" y="105457"/>
                </a:lnTo>
                <a:lnTo>
                  <a:pt x="527422" y="110407"/>
                </a:lnTo>
                <a:lnTo>
                  <a:pt x="534814" y="114255"/>
                </a:lnTo>
                <a:lnTo>
                  <a:pt x="542459" y="117595"/>
                </a:lnTo>
                <a:lnTo>
                  <a:pt x="557153" y="124694"/>
                </a:lnTo>
                <a:lnTo>
                  <a:pt x="522822" y="150312"/>
                </a:lnTo>
                <a:lnTo>
                  <a:pt x="499012" y="153371"/>
                </a:lnTo>
                <a:lnTo>
                  <a:pt x="574384" y="153371"/>
                </a:lnTo>
                <a:lnTo>
                  <a:pt x="581754" y="145397"/>
                </a:lnTo>
                <a:lnTo>
                  <a:pt x="594618" y="110789"/>
                </a:lnTo>
                <a:lnTo>
                  <a:pt x="593348" y="72091"/>
                </a:lnTo>
                <a:lnTo>
                  <a:pt x="577826" y="37997"/>
                </a:lnTo>
                <a:lnTo>
                  <a:pt x="577671" y="37853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025190" y="5685663"/>
            <a:ext cx="304165" cy="570230"/>
          </a:xfrm>
          <a:custGeom>
            <a:avLst/>
            <a:gdLst/>
            <a:ahLst/>
            <a:cxnLst/>
            <a:rect l="l" t="t" r="r" b="b"/>
            <a:pathLst>
              <a:path w="304164" h="570229">
                <a:moveTo>
                  <a:pt x="0" y="570230"/>
                </a:moveTo>
                <a:lnTo>
                  <a:pt x="303860" y="570230"/>
                </a:lnTo>
                <a:lnTo>
                  <a:pt x="303860" y="0"/>
                </a:lnTo>
                <a:lnTo>
                  <a:pt x="0" y="0"/>
                </a:lnTo>
                <a:lnTo>
                  <a:pt x="0" y="57023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044221" y="5620893"/>
            <a:ext cx="0" cy="64769"/>
          </a:xfrm>
          <a:custGeom>
            <a:avLst/>
            <a:gdLst/>
            <a:ahLst/>
            <a:cxnLst/>
            <a:rect l="l" t="t" r="r" b="b"/>
            <a:pathLst>
              <a:path h="64770">
                <a:moveTo>
                  <a:pt x="0" y="0"/>
                </a:moveTo>
                <a:lnTo>
                  <a:pt x="0" y="64769"/>
                </a:lnTo>
              </a:path>
            </a:pathLst>
          </a:custGeom>
          <a:ln w="3806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502509" y="5685663"/>
            <a:ext cx="304165" cy="570230"/>
          </a:xfrm>
          <a:custGeom>
            <a:avLst/>
            <a:gdLst/>
            <a:ahLst/>
            <a:cxnLst/>
            <a:rect l="l" t="t" r="r" b="b"/>
            <a:pathLst>
              <a:path w="304164" h="570229">
                <a:moveTo>
                  <a:pt x="0" y="570230"/>
                </a:moveTo>
                <a:lnTo>
                  <a:pt x="303860" y="570230"/>
                </a:lnTo>
                <a:lnTo>
                  <a:pt x="303860" y="0"/>
                </a:lnTo>
                <a:lnTo>
                  <a:pt x="0" y="0"/>
                </a:lnTo>
                <a:lnTo>
                  <a:pt x="0" y="57023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521692" y="5620893"/>
            <a:ext cx="0" cy="64769"/>
          </a:xfrm>
          <a:custGeom>
            <a:avLst/>
            <a:gdLst/>
            <a:ahLst/>
            <a:cxnLst/>
            <a:rect l="l" t="t" r="r" b="b"/>
            <a:pathLst>
              <a:path h="64770">
                <a:moveTo>
                  <a:pt x="0" y="0"/>
                </a:moveTo>
                <a:lnTo>
                  <a:pt x="0" y="64769"/>
                </a:lnTo>
              </a:path>
            </a:pathLst>
          </a:custGeom>
          <a:ln w="38366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455316" y="5620258"/>
            <a:ext cx="873760" cy="0"/>
          </a:xfrm>
          <a:custGeom>
            <a:avLst/>
            <a:gdLst/>
            <a:ahLst/>
            <a:cxnLst/>
            <a:rect l="l" t="t" r="r" b="b"/>
            <a:pathLst>
              <a:path w="873760">
                <a:moveTo>
                  <a:pt x="0" y="0"/>
                </a:moveTo>
                <a:lnTo>
                  <a:pt x="873734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455316" y="5544693"/>
            <a:ext cx="920750" cy="74930"/>
          </a:xfrm>
          <a:custGeom>
            <a:avLst/>
            <a:gdLst/>
            <a:ahLst/>
            <a:cxnLst/>
            <a:rect l="l" t="t" r="r" b="b"/>
            <a:pathLst>
              <a:path w="920750" h="74929">
                <a:moveTo>
                  <a:pt x="0" y="74929"/>
                </a:moveTo>
                <a:lnTo>
                  <a:pt x="920140" y="74929"/>
                </a:lnTo>
                <a:lnTo>
                  <a:pt x="920140" y="0"/>
                </a:lnTo>
                <a:lnTo>
                  <a:pt x="0" y="0"/>
                </a:lnTo>
                <a:lnTo>
                  <a:pt x="0" y="7492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653874" y="5620893"/>
            <a:ext cx="0" cy="64769"/>
          </a:xfrm>
          <a:custGeom>
            <a:avLst/>
            <a:gdLst/>
            <a:ahLst/>
            <a:cxnLst/>
            <a:rect l="l" t="t" r="r" b="b"/>
            <a:pathLst>
              <a:path h="64770">
                <a:moveTo>
                  <a:pt x="0" y="0"/>
                </a:moveTo>
                <a:lnTo>
                  <a:pt x="0" y="64769"/>
                </a:lnTo>
              </a:path>
            </a:pathLst>
          </a:custGeom>
          <a:ln w="3956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786869" y="5620639"/>
            <a:ext cx="0" cy="65405"/>
          </a:xfrm>
          <a:custGeom>
            <a:avLst/>
            <a:gdLst/>
            <a:ahLst/>
            <a:cxnLst/>
            <a:rect l="l" t="t" r="r" b="b"/>
            <a:pathLst>
              <a:path h="65404">
                <a:moveTo>
                  <a:pt x="0" y="0"/>
                </a:moveTo>
                <a:lnTo>
                  <a:pt x="0" y="65163"/>
                </a:lnTo>
              </a:path>
            </a:pathLst>
          </a:custGeom>
          <a:ln w="3900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176612" y="5620893"/>
            <a:ext cx="0" cy="64769"/>
          </a:xfrm>
          <a:custGeom>
            <a:avLst/>
            <a:gdLst/>
            <a:ahLst/>
            <a:cxnLst/>
            <a:rect l="l" t="t" r="r" b="b"/>
            <a:pathLst>
              <a:path h="64770">
                <a:moveTo>
                  <a:pt x="0" y="0"/>
                </a:moveTo>
                <a:lnTo>
                  <a:pt x="0" y="64769"/>
                </a:lnTo>
              </a:path>
            </a:pathLst>
          </a:custGeom>
          <a:ln w="3926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3309575" y="5620563"/>
            <a:ext cx="0" cy="65405"/>
          </a:xfrm>
          <a:custGeom>
            <a:avLst/>
            <a:gdLst/>
            <a:ahLst/>
            <a:cxnLst/>
            <a:rect l="l" t="t" r="r" b="b"/>
            <a:pathLst>
              <a:path h="65404">
                <a:moveTo>
                  <a:pt x="0" y="0"/>
                </a:moveTo>
                <a:lnTo>
                  <a:pt x="0" y="65176"/>
                </a:lnTo>
              </a:path>
            </a:pathLst>
          </a:custGeom>
          <a:ln w="389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526692" y="8154825"/>
            <a:ext cx="620395" cy="620395"/>
          </a:xfrm>
          <a:custGeom>
            <a:avLst/>
            <a:gdLst/>
            <a:ahLst/>
            <a:cxnLst/>
            <a:rect l="l" t="t" r="r" b="b"/>
            <a:pathLst>
              <a:path w="620395" h="620395">
                <a:moveTo>
                  <a:pt x="317391" y="160086"/>
                </a:moveTo>
                <a:lnTo>
                  <a:pt x="263798" y="167790"/>
                </a:lnTo>
                <a:lnTo>
                  <a:pt x="212350" y="197131"/>
                </a:lnTo>
                <a:lnTo>
                  <a:pt x="175536" y="245294"/>
                </a:lnTo>
                <a:lnTo>
                  <a:pt x="164553" y="275120"/>
                </a:lnTo>
                <a:lnTo>
                  <a:pt x="0" y="275120"/>
                </a:lnTo>
                <a:lnTo>
                  <a:pt x="0" y="330860"/>
                </a:lnTo>
                <a:lnTo>
                  <a:pt x="2295" y="347589"/>
                </a:lnTo>
                <a:lnTo>
                  <a:pt x="17107" y="411975"/>
                </a:lnTo>
                <a:lnTo>
                  <a:pt x="36237" y="456030"/>
                </a:lnTo>
                <a:lnTo>
                  <a:pt x="62185" y="496443"/>
                </a:lnTo>
                <a:lnTo>
                  <a:pt x="94869" y="533234"/>
                </a:lnTo>
                <a:lnTo>
                  <a:pt x="128402" y="561689"/>
                </a:lnTo>
                <a:lnTo>
                  <a:pt x="164884" y="584704"/>
                </a:lnTo>
                <a:lnTo>
                  <a:pt x="204289" y="602143"/>
                </a:lnTo>
                <a:lnTo>
                  <a:pt x="246595" y="613867"/>
                </a:lnTo>
                <a:lnTo>
                  <a:pt x="297350" y="620311"/>
                </a:lnTo>
                <a:lnTo>
                  <a:pt x="346637" y="618848"/>
                </a:lnTo>
                <a:lnTo>
                  <a:pt x="394369" y="609417"/>
                </a:lnTo>
                <a:lnTo>
                  <a:pt x="440456" y="591961"/>
                </a:lnTo>
                <a:lnTo>
                  <a:pt x="484809" y="566420"/>
                </a:lnTo>
                <a:lnTo>
                  <a:pt x="505671" y="550011"/>
                </a:lnTo>
                <a:lnTo>
                  <a:pt x="308381" y="550011"/>
                </a:lnTo>
                <a:lnTo>
                  <a:pt x="253469" y="543332"/>
                </a:lnTo>
                <a:lnTo>
                  <a:pt x="204795" y="525862"/>
                </a:lnTo>
                <a:lnTo>
                  <a:pt x="162895" y="499570"/>
                </a:lnTo>
                <a:lnTo>
                  <a:pt x="128308" y="466429"/>
                </a:lnTo>
                <a:lnTo>
                  <a:pt x="101569" y="428410"/>
                </a:lnTo>
                <a:lnTo>
                  <a:pt x="83217" y="387482"/>
                </a:lnTo>
                <a:lnTo>
                  <a:pt x="73787" y="345617"/>
                </a:lnTo>
                <a:lnTo>
                  <a:pt x="444525" y="345617"/>
                </a:lnTo>
                <a:lnTo>
                  <a:pt x="444525" y="334962"/>
                </a:lnTo>
                <a:lnTo>
                  <a:pt x="345681" y="334962"/>
                </a:lnTo>
                <a:lnTo>
                  <a:pt x="345681" y="285191"/>
                </a:lnTo>
                <a:lnTo>
                  <a:pt x="444500" y="285191"/>
                </a:lnTo>
                <a:lnTo>
                  <a:pt x="444500" y="214477"/>
                </a:lnTo>
                <a:lnTo>
                  <a:pt x="345147" y="214477"/>
                </a:lnTo>
                <a:lnTo>
                  <a:pt x="345147" y="160591"/>
                </a:lnTo>
                <a:lnTo>
                  <a:pt x="317391" y="160086"/>
                </a:lnTo>
                <a:close/>
              </a:path>
              <a:path w="620395" h="620395">
                <a:moveTo>
                  <a:pt x="330860" y="0"/>
                </a:moveTo>
                <a:lnTo>
                  <a:pt x="310248" y="0"/>
                </a:lnTo>
                <a:lnTo>
                  <a:pt x="310248" y="70002"/>
                </a:lnTo>
                <a:lnTo>
                  <a:pt x="357714" y="75210"/>
                </a:lnTo>
                <a:lnTo>
                  <a:pt x="401407" y="88633"/>
                </a:lnTo>
                <a:lnTo>
                  <a:pt x="440701" y="109332"/>
                </a:lnTo>
                <a:lnTo>
                  <a:pt x="474969" y="136368"/>
                </a:lnTo>
                <a:lnTo>
                  <a:pt x="503585" y="168802"/>
                </a:lnTo>
                <a:lnTo>
                  <a:pt x="525925" y="205694"/>
                </a:lnTo>
                <a:lnTo>
                  <a:pt x="541361" y="246106"/>
                </a:lnTo>
                <a:lnTo>
                  <a:pt x="549268" y="289097"/>
                </a:lnTo>
                <a:lnTo>
                  <a:pt x="549021" y="333730"/>
                </a:lnTo>
                <a:lnTo>
                  <a:pt x="540343" y="377997"/>
                </a:lnTo>
                <a:lnTo>
                  <a:pt x="523992" y="419025"/>
                </a:lnTo>
                <a:lnTo>
                  <a:pt x="500747" y="455972"/>
                </a:lnTo>
                <a:lnTo>
                  <a:pt x="471387" y="487995"/>
                </a:lnTo>
                <a:lnTo>
                  <a:pt x="436691" y="514253"/>
                </a:lnTo>
                <a:lnTo>
                  <a:pt x="397439" y="533903"/>
                </a:lnTo>
                <a:lnTo>
                  <a:pt x="354409" y="546103"/>
                </a:lnTo>
                <a:lnTo>
                  <a:pt x="308381" y="550011"/>
                </a:lnTo>
                <a:lnTo>
                  <a:pt x="505671" y="550011"/>
                </a:lnTo>
                <a:lnTo>
                  <a:pt x="551738" y="505612"/>
                </a:lnTo>
                <a:lnTo>
                  <a:pt x="577061" y="469385"/>
                </a:lnTo>
                <a:lnTo>
                  <a:pt x="596897" y="429353"/>
                </a:lnTo>
                <a:lnTo>
                  <a:pt x="611200" y="385572"/>
                </a:lnTo>
                <a:lnTo>
                  <a:pt x="619359" y="337765"/>
                </a:lnTo>
                <a:lnTo>
                  <a:pt x="619981" y="290411"/>
                </a:lnTo>
                <a:lnTo>
                  <a:pt x="613474" y="244224"/>
                </a:lnTo>
                <a:lnTo>
                  <a:pt x="600242" y="199923"/>
                </a:lnTo>
                <a:lnTo>
                  <a:pt x="580693" y="158224"/>
                </a:lnTo>
                <a:lnTo>
                  <a:pt x="555231" y="119845"/>
                </a:lnTo>
                <a:lnTo>
                  <a:pt x="524264" y="85503"/>
                </a:lnTo>
                <a:lnTo>
                  <a:pt x="488196" y="55914"/>
                </a:lnTo>
                <a:lnTo>
                  <a:pt x="447435" y="31797"/>
                </a:lnTo>
                <a:lnTo>
                  <a:pt x="402386" y="13868"/>
                </a:lnTo>
                <a:lnTo>
                  <a:pt x="352500" y="2759"/>
                </a:lnTo>
                <a:lnTo>
                  <a:pt x="333908" y="1028"/>
                </a:lnTo>
                <a:lnTo>
                  <a:pt x="332384" y="393"/>
                </a:lnTo>
                <a:lnTo>
                  <a:pt x="330860" y="0"/>
                </a:lnTo>
                <a:close/>
              </a:path>
              <a:path w="620395" h="620395">
                <a:moveTo>
                  <a:pt x="444525" y="345617"/>
                </a:moveTo>
                <a:lnTo>
                  <a:pt x="164642" y="345617"/>
                </a:lnTo>
                <a:lnTo>
                  <a:pt x="165531" y="348500"/>
                </a:lnTo>
                <a:lnTo>
                  <a:pt x="166395" y="351193"/>
                </a:lnTo>
                <a:lnTo>
                  <a:pt x="167208" y="353885"/>
                </a:lnTo>
                <a:lnTo>
                  <a:pt x="190027" y="399384"/>
                </a:lnTo>
                <a:lnTo>
                  <a:pt x="224694" y="433092"/>
                </a:lnTo>
                <a:lnTo>
                  <a:pt x="279514" y="456823"/>
                </a:lnTo>
                <a:lnTo>
                  <a:pt x="345440" y="460273"/>
                </a:lnTo>
                <a:lnTo>
                  <a:pt x="345440" y="405726"/>
                </a:lnTo>
                <a:lnTo>
                  <a:pt x="444525" y="405726"/>
                </a:lnTo>
                <a:lnTo>
                  <a:pt x="444525" y="34561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8096170" y="9202416"/>
            <a:ext cx="784225" cy="605790"/>
          </a:xfrm>
          <a:custGeom>
            <a:avLst/>
            <a:gdLst/>
            <a:ahLst/>
            <a:cxnLst/>
            <a:rect l="l" t="t" r="r" b="b"/>
            <a:pathLst>
              <a:path w="784225" h="605790">
                <a:moveTo>
                  <a:pt x="399605" y="0"/>
                </a:moveTo>
                <a:lnTo>
                  <a:pt x="386845" y="4140"/>
                </a:lnTo>
                <a:lnTo>
                  <a:pt x="374764" y="16832"/>
                </a:lnTo>
                <a:lnTo>
                  <a:pt x="65860" y="474119"/>
                </a:lnTo>
                <a:lnTo>
                  <a:pt x="0" y="571187"/>
                </a:lnTo>
                <a:lnTo>
                  <a:pt x="0" y="586884"/>
                </a:lnTo>
                <a:lnTo>
                  <a:pt x="5840" y="595811"/>
                </a:lnTo>
                <a:lnTo>
                  <a:pt x="13425" y="601445"/>
                </a:lnTo>
                <a:lnTo>
                  <a:pt x="22622" y="604383"/>
                </a:lnTo>
                <a:lnTo>
                  <a:pt x="33299" y="605223"/>
                </a:lnTo>
                <a:lnTo>
                  <a:pt x="758482" y="604931"/>
                </a:lnTo>
                <a:lnTo>
                  <a:pt x="783653" y="579670"/>
                </a:lnTo>
                <a:lnTo>
                  <a:pt x="783005" y="572927"/>
                </a:lnTo>
                <a:lnTo>
                  <a:pt x="779843" y="565878"/>
                </a:lnTo>
                <a:lnTo>
                  <a:pt x="771813" y="553445"/>
                </a:lnTo>
                <a:lnTo>
                  <a:pt x="483222" y="553445"/>
                </a:lnTo>
                <a:lnTo>
                  <a:pt x="483351" y="553369"/>
                </a:lnTo>
                <a:lnTo>
                  <a:pt x="73418" y="553369"/>
                </a:lnTo>
                <a:lnTo>
                  <a:pt x="148907" y="441583"/>
                </a:lnTo>
                <a:lnTo>
                  <a:pt x="225217" y="441583"/>
                </a:lnTo>
                <a:lnTo>
                  <a:pt x="204266" y="425696"/>
                </a:lnTo>
                <a:lnTo>
                  <a:pt x="295529" y="359643"/>
                </a:lnTo>
                <a:lnTo>
                  <a:pt x="646200" y="359643"/>
                </a:lnTo>
                <a:lnTo>
                  <a:pt x="623797" y="325112"/>
                </a:lnTo>
                <a:lnTo>
                  <a:pt x="563753" y="325112"/>
                </a:lnTo>
                <a:lnTo>
                  <a:pt x="227558" y="325061"/>
                </a:lnTo>
                <a:lnTo>
                  <a:pt x="399008" y="71239"/>
                </a:lnTo>
                <a:lnTo>
                  <a:pt x="459088" y="71239"/>
                </a:lnTo>
                <a:lnTo>
                  <a:pt x="424103" y="17314"/>
                </a:lnTo>
                <a:lnTo>
                  <a:pt x="412279" y="4396"/>
                </a:lnTo>
                <a:lnTo>
                  <a:pt x="399605" y="0"/>
                </a:lnTo>
                <a:close/>
              </a:path>
              <a:path w="784225" h="605790">
                <a:moveTo>
                  <a:pt x="697917" y="439412"/>
                </a:moveTo>
                <a:lnTo>
                  <a:pt x="637857" y="439412"/>
                </a:lnTo>
                <a:lnTo>
                  <a:pt x="711771" y="553445"/>
                </a:lnTo>
                <a:lnTo>
                  <a:pt x="771813" y="553445"/>
                </a:lnTo>
                <a:lnTo>
                  <a:pt x="697917" y="439412"/>
                </a:lnTo>
                <a:close/>
              </a:path>
              <a:path w="784225" h="605790">
                <a:moveTo>
                  <a:pt x="225217" y="441583"/>
                </a:moveTo>
                <a:lnTo>
                  <a:pt x="148907" y="441583"/>
                </a:lnTo>
                <a:lnTo>
                  <a:pt x="187071" y="472909"/>
                </a:lnTo>
                <a:lnTo>
                  <a:pt x="226312" y="502277"/>
                </a:lnTo>
                <a:lnTo>
                  <a:pt x="267084" y="529244"/>
                </a:lnTo>
                <a:lnTo>
                  <a:pt x="309841" y="553369"/>
                </a:lnTo>
                <a:lnTo>
                  <a:pt x="483351" y="553369"/>
                </a:lnTo>
                <a:lnTo>
                  <a:pt x="524666" y="528937"/>
                </a:lnTo>
                <a:lnTo>
                  <a:pt x="527768" y="526770"/>
                </a:lnTo>
                <a:lnTo>
                  <a:pt x="398324" y="526770"/>
                </a:lnTo>
                <a:lnTo>
                  <a:pt x="369484" y="523549"/>
                </a:lnTo>
                <a:lnTo>
                  <a:pt x="340347" y="513326"/>
                </a:lnTo>
                <a:lnTo>
                  <a:pt x="304825" y="494938"/>
                </a:lnTo>
                <a:lnTo>
                  <a:pt x="270687" y="473983"/>
                </a:lnTo>
                <a:lnTo>
                  <a:pt x="237359" y="450791"/>
                </a:lnTo>
                <a:lnTo>
                  <a:pt x="225217" y="441583"/>
                </a:lnTo>
                <a:close/>
              </a:path>
              <a:path w="784225" h="605790">
                <a:moveTo>
                  <a:pt x="647518" y="361675"/>
                </a:moveTo>
                <a:lnTo>
                  <a:pt x="488162" y="361675"/>
                </a:lnTo>
                <a:lnTo>
                  <a:pt x="579424" y="427664"/>
                </a:lnTo>
                <a:lnTo>
                  <a:pt x="549665" y="451840"/>
                </a:lnTo>
                <a:lnTo>
                  <a:pt x="488327" y="494281"/>
                </a:lnTo>
                <a:lnTo>
                  <a:pt x="427052" y="522964"/>
                </a:lnTo>
                <a:lnTo>
                  <a:pt x="398324" y="526770"/>
                </a:lnTo>
                <a:lnTo>
                  <a:pt x="527768" y="526770"/>
                </a:lnTo>
                <a:lnTo>
                  <a:pt x="563954" y="501496"/>
                </a:lnTo>
                <a:lnTo>
                  <a:pt x="601535" y="471520"/>
                </a:lnTo>
                <a:lnTo>
                  <a:pt x="637857" y="439412"/>
                </a:lnTo>
                <a:lnTo>
                  <a:pt x="697917" y="439412"/>
                </a:lnTo>
                <a:lnTo>
                  <a:pt x="647518" y="361675"/>
                </a:lnTo>
                <a:close/>
              </a:path>
              <a:path w="784225" h="605790">
                <a:moveTo>
                  <a:pt x="646200" y="359643"/>
                </a:moveTo>
                <a:lnTo>
                  <a:pt x="295529" y="359643"/>
                </a:lnTo>
                <a:lnTo>
                  <a:pt x="298437" y="361383"/>
                </a:lnTo>
                <a:lnTo>
                  <a:pt x="296045" y="389615"/>
                </a:lnTo>
                <a:lnTo>
                  <a:pt x="311429" y="439294"/>
                </a:lnTo>
                <a:lnTo>
                  <a:pt x="345707" y="471211"/>
                </a:lnTo>
                <a:lnTo>
                  <a:pt x="399110" y="482655"/>
                </a:lnTo>
                <a:lnTo>
                  <a:pt x="420223" y="478819"/>
                </a:lnTo>
                <a:lnTo>
                  <a:pt x="455795" y="458845"/>
                </a:lnTo>
                <a:lnTo>
                  <a:pt x="480539" y="424411"/>
                </a:lnTo>
                <a:lnTo>
                  <a:pt x="488095" y="384743"/>
                </a:lnTo>
                <a:lnTo>
                  <a:pt x="485711" y="363618"/>
                </a:lnTo>
                <a:lnTo>
                  <a:pt x="488162" y="361675"/>
                </a:lnTo>
                <a:lnTo>
                  <a:pt x="647518" y="361675"/>
                </a:lnTo>
                <a:lnTo>
                  <a:pt x="646200" y="359643"/>
                </a:lnTo>
                <a:close/>
              </a:path>
              <a:path w="784225" h="605790">
                <a:moveTo>
                  <a:pt x="459088" y="71239"/>
                </a:moveTo>
                <a:lnTo>
                  <a:pt x="399008" y="71239"/>
                </a:lnTo>
                <a:lnTo>
                  <a:pt x="563753" y="325112"/>
                </a:lnTo>
                <a:lnTo>
                  <a:pt x="623797" y="325112"/>
                </a:lnTo>
                <a:lnTo>
                  <a:pt x="459088" y="71239"/>
                </a:lnTo>
                <a:close/>
              </a:path>
              <a:path w="784225" h="605790">
                <a:moveTo>
                  <a:pt x="397480" y="248999"/>
                </a:moveTo>
                <a:lnTo>
                  <a:pt x="350068" y="257436"/>
                </a:lnTo>
                <a:lnTo>
                  <a:pt x="312281" y="273092"/>
                </a:lnTo>
                <a:lnTo>
                  <a:pt x="278048" y="292905"/>
                </a:lnTo>
                <a:lnTo>
                  <a:pt x="227558" y="325061"/>
                </a:lnTo>
                <a:lnTo>
                  <a:pt x="563671" y="325061"/>
                </a:lnTo>
                <a:lnTo>
                  <a:pt x="519704" y="297419"/>
                </a:lnTo>
                <a:lnTo>
                  <a:pt x="474484" y="270603"/>
                </a:lnTo>
                <a:lnTo>
                  <a:pt x="424092" y="251612"/>
                </a:lnTo>
                <a:lnTo>
                  <a:pt x="397480" y="2489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572918" y="6898830"/>
            <a:ext cx="676910" cy="784225"/>
          </a:xfrm>
          <a:custGeom>
            <a:avLst/>
            <a:gdLst/>
            <a:ahLst/>
            <a:cxnLst/>
            <a:rect l="l" t="t" r="r" b="b"/>
            <a:pathLst>
              <a:path w="676910" h="784225">
                <a:moveTo>
                  <a:pt x="428653" y="521068"/>
                </a:moveTo>
                <a:lnTo>
                  <a:pt x="393687" y="521068"/>
                </a:lnTo>
                <a:lnTo>
                  <a:pt x="445782" y="784136"/>
                </a:lnTo>
                <a:lnTo>
                  <a:pt x="479323" y="777481"/>
                </a:lnTo>
                <a:lnTo>
                  <a:pt x="428653" y="521068"/>
                </a:lnTo>
                <a:close/>
              </a:path>
              <a:path w="676910" h="784225">
                <a:moveTo>
                  <a:pt x="676528" y="0"/>
                </a:moveTo>
                <a:lnTo>
                  <a:pt x="139" y="0"/>
                </a:lnTo>
                <a:lnTo>
                  <a:pt x="139" y="486194"/>
                </a:lnTo>
                <a:lnTo>
                  <a:pt x="0" y="520915"/>
                </a:lnTo>
                <a:lnTo>
                  <a:pt x="230441" y="520915"/>
                </a:lnTo>
                <a:lnTo>
                  <a:pt x="179844" y="777341"/>
                </a:lnTo>
                <a:lnTo>
                  <a:pt x="213436" y="783691"/>
                </a:lnTo>
                <a:lnTo>
                  <a:pt x="265315" y="521182"/>
                </a:lnTo>
                <a:lnTo>
                  <a:pt x="355396" y="521182"/>
                </a:lnTo>
                <a:lnTo>
                  <a:pt x="428653" y="521068"/>
                </a:lnTo>
                <a:lnTo>
                  <a:pt x="428523" y="520407"/>
                </a:lnTo>
                <a:lnTo>
                  <a:pt x="676401" y="520407"/>
                </a:lnTo>
                <a:lnTo>
                  <a:pt x="676410" y="485292"/>
                </a:lnTo>
                <a:lnTo>
                  <a:pt x="34937" y="485292"/>
                </a:lnTo>
                <a:lnTo>
                  <a:pt x="34937" y="34531"/>
                </a:lnTo>
                <a:lnTo>
                  <a:pt x="676520" y="34531"/>
                </a:lnTo>
                <a:lnTo>
                  <a:pt x="676528" y="0"/>
                </a:lnTo>
                <a:close/>
              </a:path>
              <a:path w="676910" h="784225">
                <a:moveTo>
                  <a:pt x="355396" y="521182"/>
                </a:moveTo>
                <a:lnTo>
                  <a:pt x="320763" y="521182"/>
                </a:lnTo>
                <a:lnTo>
                  <a:pt x="320763" y="713473"/>
                </a:lnTo>
                <a:lnTo>
                  <a:pt x="355396" y="713473"/>
                </a:lnTo>
                <a:lnTo>
                  <a:pt x="355396" y="521182"/>
                </a:lnTo>
                <a:close/>
              </a:path>
              <a:path w="676910" h="784225">
                <a:moveTo>
                  <a:pt x="676520" y="34531"/>
                </a:moveTo>
                <a:lnTo>
                  <a:pt x="642950" y="34531"/>
                </a:lnTo>
                <a:lnTo>
                  <a:pt x="642950" y="485292"/>
                </a:lnTo>
                <a:lnTo>
                  <a:pt x="676410" y="485292"/>
                </a:lnTo>
                <a:lnTo>
                  <a:pt x="676520" y="3453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529814" y="6866287"/>
            <a:ext cx="762635" cy="0"/>
          </a:xfrm>
          <a:custGeom>
            <a:avLst/>
            <a:gdLst/>
            <a:ahLst/>
            <a:cxnLst/>
            <a:rect l="l" t="t" r="r" b="b"/>
            <a:pathLst>
              <a:path w="762635">
                <a:moveTo>
                  <a:pt x="0" y="0"/>
                </a:moveTo>
                <a:lnTo>
                  <a:pt x="762114" y="0"/>
                </a:lnTo>
              </a:path>
            </a:pathLst>
          </a:custGeom>
          <a:ln w="46596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669861" y="7120735"/>
            <a:ext cx="386715" cy="155575"/>
          </a:xfrm>
          <a:custGeom>
            <a:avLst/>
            <a:gdLst/>
            <a:ahLst/>
            <a:cxnLst/>
            <a:rect l="l" t="t" r="r" b="b"/>
            <a:pathLst>
              <a:path w="386714" h="155575">
                <a:moveTo>
                  <a:pt x="0" y="155511"/>
                </a:moveTo>
                <a:lnTo>
                  <a:pt x="161302" y="7086"/>
                </a:lnTo>
                <a:lnTo>
                  <a:pt x="265239" y="108902"/>
                </a:lnTo>
                <a:lnTo>
                  <a:pt x="386334" y="0"/>
                </a:lnTo>
              </a:path>
            </a:pathLst>
          </a:custGeom>
          <a:ln w="55206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983005" y="7041253"/>
            <a:ext cx="161925" cy="157480"/>
          </a:xfrm>
          <a:custGeom>
            <a:avLst/>
            <a:gdLst/>
            <a:ahLst/>
            <a:cxnLst/>
            <a:rect l="l" t="t" r="r" b="b"/>
            <a:pathLst>
              <a:path w="161925" h="157479">
                <a:moveTo>
                  <a:pt x="161556" y="0"/>
                </a:moveTo>
                <a:lnTo>
                  <a:pt x="0" y="34239"/>
                </a:lnTo>
                <a:lnTo>
                  <a:pt x="110451" y="157035"/>
                </a:lnTo>
                <a:lnTo>
                  <a:pt x="16155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344508" y="8213632"/>
            <a:ext cx="342265" cy="499745"/>
          </a:xfrm>
          <a:custGeom>
            <a:avLst/>
            <a:gdLst/>
            <a:ahLst/>
            <a:cxnLst/>
            <a:rect l="l" t="t" r="r" b="b"/>
            <a:pathLst>
              <a:path w="342265" h="499745">
                <a:moveTo>
                  <a:pt x="341693" y="344589"/>
                </a:moveTo>
                <a:lnTo>
                  <a:pt x="130479" y="344589"/>
                </a:lnTo>
                <a:lnTo>
                  <a:pt x="139993" y="345172"/>
                </a:lnTo>
                <a:lnTo>
                  <a:pt x="148621" y="347349"/>
                </a:lnTo>
                <a:lnTo>
                  <a:pt x="156668" y="351163"/>
                </a:lnTo>
                <a:lnTo>
                  <a:pt x="164439" y="356654"/>
                </a:lnTo>
                <a:lnTo>
                  <a:pt x="331851" y="492404"/>
                </a:lnTo>
                <a:lnTo>
                  <a:pt x="336156" y="495312"/>
                </a:lnTo>
                <a:lnTo>
                  <a:pt x="341693" y="499338"/>
                </a:lnTo>
                <a:lnTo>
                  <a:pt x="341693" y="344589"/>
                </a:lnTo>
                <a:close/>
              </a:path>
              <a:path w="342265" h="499745">
                <a:moveTo>
                  <a:pt x="341693" y="0"/>
                </a:moveTo>
                <a:lnTo>
                  <a:pt x="335813" y="4508"/>
                </a:lnTo>
                <a:lnTo>
                  <a:pt x="331812" y="7365"/>
                </a:lnTo>
                <a:lnTo>
                  <a:pt x="151790" y="155968"/>
                </a:lnTo>
                <a:lnTo>
                  <a:pt x="142735" y="159003"/>
                </a:lnTo>
                <a:lnTo>
                  <a:pt x="105380" y="159541"/>
                </a:lnTo>
                <a:lnTo>
                  <a:pt x="11010" y="159562"/>
                </a:lnTo>
                <a:lnTo>
                  <a:pt x="5727" y="160045"/>
                </a:lnTo>
                <a:lnTo>
                  <a:pt x="0" y="160350"/>
                </a:lnTo>
                <a:lnTo>
                  <a:pt x="0" y="344868"/>
                </a:lnTo>
                <a:lnTo>
                  <a:pt x="102292" y="344964"/>
                </a:lnTo>
                <a:lnTo>
                  <a:pt x="130479" y="344589"/>
                </a:lnTo>
                <a:lnTo>
                  <a:pt x="341693" y="344589"/>
                </a:lnTo>
                <a:lnTo>
                  <a:pt x="34169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188778" y="8374159"/>
            <a:ext cx="131445" cy="342900"/>
          </a:xfrm>
          <a:custGeom>
            <a:avLst/>
            <a:gdLst/>
            <a:ahLst/>
            <a:cxnLst/>
            <a:rect l="l" t="t" r="r" b="b"/>
            <a:pathLst>
              <a:path w="131445" h="342900">
                <a:moveTo>
                  <a:pt x="131140" y="0"/>
                </a:moveTo>
                <a:lnTo>
                  <a:pt x="0" y="0"/>
                </a:lnTo>
                <a:lnTo>
                  <a:pt x="0" y="184772"/>
                </a:lnTo>
                <a:lnTo>
                  <a:pt x="76949" y="184772"/>
                </a:lnTo>
                <a:lnTo>
                  <a:pt x="77000" y="298582"/>
                </a:lnTo>
                <a:lnTo>
                  <a:pt x="76682" y="328853"/>
                </a:lnTo>
                <a:lnTo>
                  <a:pt x="76492" y="341274"/>
                </a:lnTo>
                <a:lnTo>
                  <a:pt x="82334" y="342328"/>
                </a:lnTo>
                <a:lnTo>
                  <a:pt x="102793" y="342798"/>
                </a:lnTo>
                <a:lnTo>
                  <a:pt x="105981" y="338988"/>
                </a:lnTo>
                <a:lnTo>
                  <a:pt x="105854" y="328612"/>
                </a:lnTo>
                <a:lnTo>
                  <a:pt x="105624" y="298582"/>
                </a:lnTo>
                <a:lnTo>
                  <a:pt x="105651" y="208495"/>
                </a:lnTo>
                <a:lnTo>
                  <a:pt x="128993" y="183768"/>
                </a:lnTo>
                <a:lnTo>
                  <a:pt x="129806" y="183006"/>
                </a:lnTo>
                <a:lnTo>
                  <a:pt x="131140" y="182346"/>
                </a:lnTo>
                <a:lnTo>
                  <a:pt x="13114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843986" y="8238450"/>
            <a:ext cx="132715" cy="455295"/>
          </a:xfrm>
          <a:custGeom>
            <a:avLst/>
            <a:gdLst/>
            <a:ahLst/>
            <a:cxnLst/>
            <a:rect l="l" t="t" r="r" b="b"/>
            <a:pathLst>
              <a:path w="132715" h="455295">
                <a:moveTo>
                  <a:pt x="22288" y="0"/>
                </a:moveTo>
                <a:lnTo>
                  <a:pt x="2895" y="18110"/>
                </a:lnTo>
                <a:lnTo>
                  <a:pt x="35462" y="48807"/>
                </a:lnTo>
                <a:lnTo>
                  <a:pt x="61838" y="83576"/>
                </a:lnTo>
                <a:lnTo>
                  <a:pt x="81899" y="121538"/>
                </a:lnTo>
                <a:lnTo>
                  <a:pt x="95519" y="161811"/>
                </a:lnTo>
                <a:lnTo>
                  <a:pt x="102573" y="203515"/>
                </a:lnTo>
                <a:lnTo>
                  <a:pt x="102935" y="245771"/>
                </a:lnTo>
                <a:lnTo>
                  <a:pt x="96482" y="287696"/>
                </a:lnTo>
                <a:lnTo>
                  <a:pt x="83087" y="328411"/>
                </a:lnTo>
                <a:lnTo>
                  <a:pt x="62625" y="367036"/>
                </a:lnTo>
                <a:lnTo>
                  <a:pt x="34971" y="402690"/>
                </a:lnTo>
                <a:lnTo>
                  <a:pt x="0" y="434492"/>
                </a:lnTo>
                <a:lnTo>
                  <a:pt x="17919" y="454939"/>
                </a:lnTo>
                <a:lnTo>
                  <a:pt x="54562" y="421853"/>
                </a:lnTo>
                <a:lnTo>
                  <a:pt x="83868" y="385097"/>
                </a:lnTo>
                <a:lnTo>
                  <a:pt x="106059" y="345509"/>
                </a:lnTo>
                <a:lnTo>
                  <a:pt x="121357" y="303926"/>
                </a:lnTo>
                <a:lnTo>
                  <a:pt x="129985" y="261188"/>
                </a:lnTo>
                <a:lnTo>
                  <a:pt x="132165" y="218130"/>
                </a:lnTo>
                <a:lnTo>
                  <a:pt x="128119" y="175591"/>
                </a:lnTo>
                <a:lnTo>
                  <a:pt x="118070" y="134409"/>
                </a:lnTo>
                <a:lnTo>
                  <a:pt x="102240" y="95421"/>
                </a:lnTo>
                <a:lnTo>
                  <a:pt x="80852" y="59465"/>
                </a:lnTo>
                <a:lnTo>
                  <a:pt x="54127" y="27378"/>
                </a:lnTo>
                <a:lnTo>
                  <a:pt x="2228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757198" y="8322336"/>
            <a:ext cx="101600" cy="288290"/>
          </a:xfrm>
          <a:custGeom>
            <a:avLst/>
            <a:gdLst/>
            <a:ahLst/>
            <a:cxnLst/>
            <a:rect l="l" t="t" r="r" b="b"/>
            <a:pathLst>
              <a:path w="101600" h="288290">
                <a:moveTo>
                  <a:pt x="27254" y="0"/>
                </a:moveTo>
                <a:lnTo>
                  <a:pt x="5067" y="18287"/>
                </a:lnTo>
                <a:lnTo>
                  <a:pt x="37879" y="47746"/>
                </a:lnTo>
                <a:lnTo>
                  <a:pt x="59944" y="83134"/>
                </a:lnTo>
                <a:lnTo>
                  <a:pt x="71002" y="122119"/>
                </a:lnTo>
                <a:lnTo>
                  <a:pt x="70795" y="162373"/>
                </a:lnTo>
                <a:lnTo>
                  <a:pt x="59065" y="201564"/>
                </a:lnTo>
                <a:lnTo>
                  <a:pt x="35553" y="237362"/>
                </a:lnTo>
                <a:lnTo>
                  <a:pt x="0" y="267436"/>
                </a:lnTo>
                <a:lnTo>
                  <a:pt x="18630" y="288302"/>
                </a:lnTo>
                <a:lnTo>
                  <a:pt x="56056" y="256789"/>
                </a:lnTo>
                <a:lnTo>
                  <a:pt x="82383" y="220656"/>
                </a:lnTo>
                <a:lnTo>
                  <a:pt x="97506" y="179674"/>
                </a:lnTo>
                <a:lnTo>
                  <a:pt x="101320" y="133616"/>
                </a:lnTo>
                <a:lnTo>
                  <a:pt x="95243" y="93322"/>
                </a:lnTo>
                <a:lnTo>
                  <a:pt x="80598" y="57540"/>
                </a:lnTo>
                <a:lnTo>
                  <a:pt x="57799" y="26392"/>
                </a:lnTo>
                <a:lnTo>
                  <a:pt x="2725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495763" y="9355747"/>
            <a:ext cx="563880" cy="299085"/>
          </a:xfrm>
          <a:custGeom>
            <a:avLst/>
            <a:gdLst/>
            <a:ahLst/>
            <a:cxnLst/>
            <a:rect l="l" t="t" r="r" b="b"/>
            <a:pathLst>
              <a:path w="563879" h="299084">
                <a:moveTo>
                  <a:pt x="3924" y="0"/>
                </a:moveTo>
                <a:lnTo>
                  <a:pt x="0" y="2743"/>
                </a:lnTo>
                <a:lnTo>
                  <a:pt x="634" y="12966"/>
                </a:lnTo>
                <a:lnTo>
                  <a:pt x="3081" y="44563"/>
                </a:lnTo>
                <a:lnTo>
                  <a:pt x="12979" y="106867"/>
                </a:lnTo>
                <a:lnTo>
                  <a:pt x="41870" y="184020"/>
                </a:lnTo>
                <a:lnTo>
                  <a:pt x="68394" y="223678"/>
                </a:lnTo>
                <a:lnTo>
                  <a:pt x="102003" y="255459"/>
                </a:lnTo>
                <a:lnTo>
                  <a:pt x="143377" y="278500"/>
                </a:lnTo>
                <a:lnTo>
                  <a:pt x="193192" y="291934"/>
                </a:lnTo>
                <a:lnTo>
                  <a:pt x="235291" y="296792"/>
                </a:lnTo>
                <a:lnTo>
                  <a:pt x="277490" y="298535"/>
                </a:lnTo>
                <a:lnTo>
                  <a:pt x="319767" y="297321"/>
                </a:lnTo>
                <a:lnTo>
                  <a:pt x="362102" y="293306"/>
                </a:lnTo>
                <a:lnTo>
                  <a:pt x="426094" y="276434"/>
                </a:lnTo>
                <a:lnTo>
                  <a:pt x="481114" y="240207"/>
                </a:lnTo>
                <a:lnTo>
                  <a:pt x="515740" y="197710"/>
                </a:lnTo>
                <a:lnTo>
                  <a:pt x="539584" y="148297"/>
                </a:lnTo>
                <a:lnTo>
                  <a:pt x="558496" y="76265"/>
                </a:lnTo>
                <a:lnTo>
                  <a:pt x="563359" y="1460"/>
                </a:lnTo>
                <a:lnTo>
                  <a:pt x="558736" y="952"/>
                </a:lnTo>
                <a:lnTo>
                  <a:pt x="555294" y="215"/>
                </a:lnTo>
                <a:lnTo>
                  <a:pt x="392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5464596" y="9665752"/>
            <a:ext cx="628015" cy="44450"/>
          </a:xfrm>
          <a:custGeom>
            <a:avLst/>
            <a:gdLst/>
            <a:ahLst/>
            <a:cxnLst/>
            <a:rect l="l" t="t" r="r" b="b"/>
            <a:pathLst>
              <a:path w="628014" h="44450">
                <a:moveTo>
                  <a:pt x="524436" y="25501"/>
                </a:moveTo>
                <a:lnTo>
                  <a:pt x="96621" y="25501"/>
                </a:lnTo>
                <a:lnTo>
                  <a:pt x="105069" y="25560"/>
                </a:lnTo>
                <a:lnTo>
                  <a:pt x="112725" y="27039"/>
                </a:lnTo>
                <a:lnTo>
                  <a:pt x="119485" y="30779"/>
                </a:lnTo>
                <a:lnTo>
                  <a:pt x="125247" y="37617"/>
                </a:lnTo>
                <a:lnTo>
                  <a:pt x="127444" y="41236"/>
                </a:lnTo>
                <a:lnTo>
                  <a:pt x="134454" y="43751"/>
                </a:lnTo>
                <a:lnTo>
                  <a:pt x="388234" y="43980"/>
                </a:lnTo>
                <a:lnTo>
                  <a:pt x="492404" y="43840"/>
                </a:lnTo>
                <a:lnTo>
                  <a:pt x="499503" y="42456"/>
                </a:lnTo>
                <a:lnTo>
                  <a:pt x="501142" y="39408"/>
                </a:lnTo>
                <a:lnTo>
                  <a:pt x="507782" y="31027"/>
                </a:lnTo>
                <a:lnTo>
                  <a:pt x="515872" y="26800"/>
                </a:lnTo>
                <a:lnTo>
                  <a:pt x="524436" y="25501"/>
                </a:lnTo>
                <a:close/>
              </a:path>
              <a:path w="628014" h="44450">
                <a:moveTo>
                  <a:pt x="576089" y="25406"/>
                </a:moveTo>
                <a:lnTo>
                  <a:pt x="525064" y="25406"/>
                </a:lnTo>
                <a:lnTo>
                  <a:pt x="535012" y="25526"/>
                </a:lnTo>
                <a:lnTo>
                  <a:pt x="544938" y="25852"/>
                </a:lnTo>
                <a:lnTo>
                  <a:pt x="565150" y="25842"/>
                </a:lnTo>
                <a:lnTo>
                  <a:pt x="574874" y="25560"/>
                </a:lnTo>
                <a:lnTo>
                  <a:pt x="576089" y="25406"/>
                </a:lnTo>
                <a:close/>
              </a:path>
              <a:path w="628014" h="44450">
                <a:moveTo>
                  <a:pt x="627507" y="0"/>
                </a:moveTo>
                <a:lnTo>
                  <a:pt x="0" y="0"/>
                </a:lnTo>
                <a:lnTo>
                  <a:pt x="11691" y="11084"/>
                </a:lnTo>
                <a:lnTo>
                  <a:pt x="24222" y="18926"/>
                </a:lnTo>
                <a:lnTo>
                  <a:pt x="37732" y="23697"/>
                </a:lnTo>
                <a:lnTo>
                  <a:pt x="52311" y="25565"/>
                </a:lnTo>
                <a:lnTo>
                  <a:pt x="63385" y="25842"/>
                </a:lnTo>
                <a:lnTo>
                  <a:pt x="85637" y="25842"/>
                </a:lnTo>
                <a:lnTo>
                  <a:pt x="96621" y="25501"/>
                </a:lnTo>
                <a:lnTo>
                  <a:pt x="524436" y="25501"/>
                </a:lnTo>
                <a:lnTo>
                  <a:pt x="525064" y="25406"/>
                </a:lnTo>
                <a:lnTo>
                  <a:pt x="576089" y="25406"/>
                </a:lnTo>
                <a:lnTo>
                  <a:pt x="589559" y="23695"/>
                </a:lnTo>
                <a:lnTo>
                  <a:pt x="603251" y="18994"/>
                </a:lnTo>
                <a:lnTo>
                  <a:pt x="615884" y="11188"/>
                </a:lnTo>
                <a:lnTo>
                  <a:pt x="62750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6032353" y="9374887"/>
            <a:ext cx="107314" cy="170815"/>
          </a:xfrm>
          <a:custGeom>
            <a:avLst/>
            <a:gdLst/>
            <a:ahLst/>
            <a:cxnLst/>
            <a:rect l="l" t="t" r="r" b="b"/>
            <a:pathLst>
              <a:path w="107314" h="170815">
                <a:moveTo>
                  <a:pt x="39751" y="0"/>
                </a:moveTo>
                <a:lnTo>
                  <a:pt x="36131" y="36334"/>
                </a:lnTo>
                <a:lnTo>
                  <a:pt x="40728" y="37414"/>
                </a:lnTo>
                <a:lnTo>
                  <a:pt x="44183" y="38023"/>
                </a:lnTo>
                <a:lnTo>
                  <a:pt x="47510" y="39039"/>
                </a:lnTo>
                <a:lnTo>
                  <a:pt x="63443" y="46694"/>
                </a:lnTo>
                <a:lnTo>
                  <a:pt x="71978" y="57421"/>
                </a:lnTo>
                <a:lnTo>
                  <a:pt x="72744" y="70841"/>
                </a:lnTo>
                <a:lnTo>
                  <a:pt x="65366" y="86575"/>
                </a:lnTo>
                <a:lnTo>
                  <a:pt x="58758" y="95425"/>
                </a:lnTo>
                <a:lnTo>
                  <a:pt x="51257" y="103814"/>
                </a:lnTo>
                <a:lnTo>
                  <a:pt x="42946" y="111162"/>
                </a:lnTo>
                <a:lnTo>
                  <a:pt x="33909" y="116890"/>
                </a:lnTo>
                <a:lnTo>
                  <a:pt x="20113" y="126618"/>
                </a:lnTo>
                <a:lnTo>
                  <a:pt x="10791" y="138964"/>
                </a:lnTo>
                <a:lnTo>
                  <a:pt x="4551" y="153704"/>
                </a:lnTo>
                <a:lnTo>
                  <a:pt x="0" y="170611"/>
                </a:lnTo>
                <a:lnTo>
                  <a:pt x="28102" y="157810"/>
                </a:lnTo>
                <a:lnTo>
                  <a:pt x="76731" y="124922"/>
                </a:lnTo>
                <a:lnTo>
                  <a:pt x="103443" y="85673"/>
                </a:lnTo>
                <a:lnTo>
                  <a:pt x="107030" y="68902"/>
                </a:lnTo>
                <a:lnTo>
                  <a:pt x="105839" y="51890"/>
                </a:lnTo>
                <a:lnTo>
                  <a:pt x="99441" y="35001"/>
                </a:lnTo>
                <a:lnTo>
                  <a:pt x="88442" y="20531"/>
                </a:lnTo>
                <a:lnTo>
                  <a:pt x="74415" y="10480"/>
                </a:lnTo>
                <a:lnTo>
                  <a:pt x="57978" y="3940"/>
                </a:lnTo>
                <a:lnTo>
                  <a:pt x="3975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2823239" y="2531068"/>
            <a:ext cx="5806440" cy="331470"/>
          </a:xfrm>
          <a:custGeom>
            <a:avLst/>
            <a:gdLst/>
            <a:ahLst/>
            <a:cxnLst/>
            <a:rect l="l" t="t" r="r" b="b"/>
            <a:pathLst>
              <a:path w="5806440" h="331469">
                <a:moveTo>
                  <a:pt x="5805982" y="331228"/>
                </a:moveTo>
                <a:lnTo>
                  <a:pt x="5805982" y="0"/>
                </a:lnTo>
                <a:lnTo>
                  <a:pt x="0" y="0"/>
                </a:lnTo>
                <a:lnTo>
                  <a:pt x="0" y="331228"/>
                </a:lnTo>
              </a:path>
            </a:pathLst>
          </a:custGeom>
          <a:ln w="55206">
            <a:solidFill>
              <a:srgbClr val="A91E2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1119801" y="3234991"/>
            <a:ext cx="331470" cy="5481320"/>
          </a:xfrm>
          <a:custGeom>
            <a:avLst/>
            <a:gdLst/>
            <a:ahLst/>
            <a:cxnLst/>
            <a:rect l="l" t="t" r="r" b="b"/>
            <a:pathLst>
              <a:path w="331470" h="5481320">
                <a:moveTo>
                  <a:pt x="0" y="5481231"/>
                </a:moveTo>
                <a:lnTo>
                  <a:pt x="331228" y="5481231"/>
                </a:lnTo>
                <a:lnTo>
                  <a:pt x="331228" y="0"/>
                </a:lnTo>
                <a:lnTo>
                  <a:pt x="0" y="0"/>
                </a:lnTo>
              </a:path>
            </a:pathLst>
          </a:custGeom>
          <a:ln w="55206">
            <a:solidFill>
              <a:srgbClr val="A91E2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5810609" y="2531068"/>
            <a:ext cx="0" cy="331470"/>
          </a:xfrm>
          <a:custGeom>
            <a:avLst/>
            <a:gdLst/>
            <a:ahLst/>
            <a:cxnLst/>
            <a:rect l="l" t="t" r="r" b="b"/>
            <a:pathLst>
              <a:path h="331469">
                <a:moveTo>
                  <a:pt x="0" y="331228"/>
                </a:moveTo>
                <a:lnTo>
                  <a:pt x="0" y="0"/>
                </a:lnTo>
              </a:path>
            </a:pathLst>
          </a:custGeom>
          <a:ln w="55206">
            <a:solidFill>
              <a:srgbClr val="A91E2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198389" y="6951467"/>
            <a:ext cx="590550" cy="592455"/>
          </a:xfrm>
          <a:custGeom>
            <a:avLst/>
            <a:gdLst/>
            <a:ahLst/>
            <a:cxnLst/>
            <a:rect l="l" t="t" r="r" b="b"/>
            <a:pathLst>
              <a:path w="590550" h="592454">
                <a:moveTo>
                  <a:pt x="383332" y="591456"/>
                </a:moveTo>
                <a:lnTo>
                  <a:pt x="284687" y="591456"/>
                </a:lnTo>
                <a:lnTo>
                  <a:pt x="329138" y="591552"/>
                </a:lnTo>
                <a:lnTo>
                  <a:pt x="373316" y="592175"/>
                </a:lnTo>
                <a:lnTo>
                  <a:pt x="383332" y="591456"/>
                </a:lnTo>
                <a:close/>
              </a:path>
              <a:path w="590550" h="592454">
                <a:moveTo>
                  <a:pt x="399135" y="0"/>
                </a:moveTo>
                <a:lnTo>
                  <a:pt x="190639" y="0"/>
                </a:lnTo>
                <a:lnTo>
                  <a:pt x="190639" y="191922"/>
                </a:lnTo>
                <a:lnTo>
                  <a:pt x="0" y="191922"/>
                </a:lnTo>
                <a:lnTo>
                  <a:pt x="0" y="399300"/>
                </a:lnTo>
                <a:lnTo>
                  <a:pt x="193916" y="399300"/>
                </a:lnTo>
                <a:lnTo>
                  <a:pt x="193916" y="591718"/>
                </a:lnTo>
                <a:lnTo>
                  <a:pt x="383332" y="591456"/>
                </a:lnTo>
                <a:lnTo>
                  <a:pt x="401637" y="564438"/>
                </a:lnTo>
                <a:lnTo>
                  <a:pt x="400886" y="523782"/>
                </a:lnTo>
                <a:lnTo>
                  <a:pt x="400781" y="482761"/>
                </a:lnTo>
                <a:lnTo>
                  <a:pt x="400974" y="441041"/>
                </a:lnTo>
                <a:lnTo>
                  <a:pt x="401116" y="398284"/>
                </a:lnTo>
                <a:lnTo>
                  <a:pt x="590461" y="398284"/>
                </a:lnTo>
                <a:lnTo>
                  <a:pt x="590461" y="190652"/>
                </a:lnTo>
                <a:lnTo>
                  <a:pt x="399135" y="190652"/>
                </a:lnTo>
                <a:lnTo>
                  <a:pt x="39913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 txBox="1"/>
          <p:nvPr/>
        </p:nvSpPr>
        <p:spPr>
          <a:xfrm>
            <a:off x="3610359" y="3272902"/>
            <a:ext cx="1022350" cy="481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800"/>
              </a:lnSpc>
            </a:pPr>
            <a:r>
              <a:rPr sz="1800" spc="-5" dirty="0">
                <a:solidFill>
                  <a:srgbClr val="231F20"/>
                </a:solidFill>
                <a:latin typeface="Futura PT Book"/>
                <a:cs typeface="Futura PT Book"/>
              </a:rPr>
              <a:t>lyse,</a:t>
            </a:r>
            <a:r>
              <a:rPr sz="1800" spc="-95" dirty="0">
                <a:solidFill>
                  <a:srgbClr val="231F20"/>
                </a:solidFill>
                <a:latin typeface="Futura PT Book"/>
                <a:cs typeface="Futura PT Book"/>
              </a:rPr>
              <a:t> </a:t>
            </a:r>
            <a:r>
              <a:rPr sz="1800" spc="5" dirty="0">
                <a:solidFill>
                  <a:srgbClr val="231F20"/>
                </a:solidFill>
                <a:latin typeface="Futura PT Book"/>
                <a:cs typeface="Futura PT Book"/>
              </a:rPr>
              <a:t>luftige  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lokaler</a:t>
            </a:r>
            <a:endParaRPr sz="1800">
              <a:latin typeface="Futura PT Book"/>
              <a:cs typeface="Futura PT Book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6310259" y="3227182"/>
            <a:ext cx="869315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bel</a:t>
            </a:r>
            <a:r>
              <a:rPr sz="1800" spc="-20" dirty="0">
                <a:solidFill>
                  <a:srgbClr val="231F20"/>
                </a:solidFill>
                <a:latin typeface="Futura PT Book"/>
                <a:cs typeface="Futura PT Book"/>
              </a:rPr>
              <a:t>y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sning</a:t>
            </a:r>
            <a:endParaRPr sz="1800">
              <a:latin typeface="Futura PT Book"/>
              <a:cs typeface="Futura PT Book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9184558" y="3272902"/>
            <a:ext cx="1319530" cy="481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800"/>
              </a:lnSpc>
            </a:pPr>
            <a:r>
              <a:rPr sz="1800" spc="-10" dirty="0">
                <a:solidFill>
                  <a:srgbClr val="231F20"/>
                </a:solidFill>
                <a:latin typeface="Futura PT Book"/>
                <a:cs typeface="Futura PT Book"/>
              </a:rPr>
              <a:t>relevant  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sosialt</a:t>
            </a:r>
            <a:r>
              <a:rPr sz="1800" spc="-70" dirty="0">
                <a:solidFill>
                  <a:srgbClr val="231F20"/>
                </a:solidFill>
                <a:latin typeface="Futura PT Book"/>
                <a:cs typeface="Futura PT Book"/>
              </a:rPr>
              <a:t> </a:t>
            </a:r>
            <a:r>
              <a:rPr sz="1800" spc="5" dirty="0">
                <a:solidFill>
                  <a:srgbClr val="231F20"/>
                </a:solidFill>
                <a:latin typeface="Futura PT Book"/>
                <a:cs typeface="Futura PT Book"/>
              </a:rPr>
              <a:t>nettverk</a:t>
            </a:r>
            <a:endParaRPr sz="1800">
              <a:latin typeface="Futura PT Book"/>
              <a:cs typeface="Futura PT Book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9184558" y="4460901"/>
            <a:ext cx="1153795" cy="481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800"/>
              </a:lnSpc>
            </a:pPr>
            <a:r>
              <a:rPr sz="1800" spc="5" dirty="0">
                <a:solidFill>
                  <a:srgbClr val="231F20"/>
                </a:solidFill>
                <a:latin typeface="Futura PT Book"/>
                <a:cs typeface="Futura PT Book"/>
              </a:rPr>
              <a:t>community  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bedri</a:t>
            </a:r>
            <a:r>
              <a:rPr sz="1800" spc="35" dirty="0">
                <a:solidFill>
                  <a:srgbClr val="231F20"/>
                </a:solidFill>
                <a:latin typeface="Futura PT Book"/>
                <a:cs typeface="Futura PT Book"/>
              </a:rPr>
              <a:t>f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tskultur</a:t>
            </a:r>
            <a:endParaRPr sz="1800">
              <a:latin typeface="Futura PT Book"/>
              <a:cs typeface="Futura PT Book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9184558" y="5831781"/>
            <a:ext cx="1514475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bru</a:t>
            </a:r>
            <a:r>
              <a:rPr sz="1800" spc="-20" dirty="0">
                <a:solidFill>
                  <a:srgbClr val="231F20"/>
                </a:solidFill>
                <a:latin typeface="Futura PT Book"/>
                <a:cs typeface="Futura PT Book"/>
              </a:rPr>
              <a:t>k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e</a:t>
            </a:r>
            <a:r>
              <a:rPr sz="1800" spc="-45" dirty="0">
                <a:solidFill>
                  <a:srgbClr val="231F20"/>
                </a:solidFill>
                <a:latin typeface="Futura PT Book"/>
                <a:cs typeface="Futura PT Book"/>
              </a:rPr>
              <a:t>r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g</a:t>
            </a:r>
            <a:r>
              <a:rPr sz="1800" spc="-45" dirty="0">
                <a:solidFill>
                  <a:srgbClr val="231F20"/>
                </a:solidFill>
                <a:latin typeface="Futura PT Book"/>
                <a:cs typeface="Futura PT Book"/>
              </a:rPr>
              <a:t>r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ensesni</a:t>
            </a:r>
            <a:r>
              <a:rPr sz="1800" spc="35" dirty="0">
                <a:solidFill>
                  <a:srgbClr val="231F20"/>
                </a:solidFill>
                <a:latin typeface="Futura PT Book"/>
                <a:cs typeface="Futura PT Book"/>
              </a:rPr>
              <a:t>t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t</a:t>
            </a:r>
            <a:endParaRPr sz="1800">
              <a:latin typeface="Futura PT Book"/>
              <a:cs typeface="Futura PT Book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10041995" y="9322737"/>
            <a:ext cx="201295" cy="269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080">
              <a:lnSpc>
                <a:spcPts val="2025"/>
              </a:lnSpc>
            </a:pP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y</a:t>
            </a:r>
            <a:endParaRPr sz="1800">
              <a:latin typeface="Futura PT Book"/>
              <a:cs typeface="Futura PT Book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9184558" y="9351540"/>
            <a:ext cx="869315" cy="481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800"/>
              </a:lnSpc>
            </a:pP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communit  manager</a:t>
            </a:r>
            <a:endParaRPr sz="1800">
              <a:latin typeface="Futura PT Book"/>
              <a:cs typeface="Futura PT Book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9184558" y="8240901"/>
            <a:ext cx="1378585" cy="481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800"/>
              </a:lnSpc>
            </a:pP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PR</a:t>
            </a:r>
            <a:r>
              <a:rPr sz="1800" spc="-90" dirty="0">
                <a:solidFill>
                  <a:srgbClr val="231F20"/>
                </a:solidFill>
                <a:latin typeface="Futura PT Book"/>
                <a:cs typeface="Futura PT Book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Futura PT Book"/>
                <a:cs typeface="Futura PT Book"/>
              </a:rPr>
              <a:t>promotering  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og</a:t>
            </a:r>
            <a:r>
              <a:rPr sz="1800" spc="-80" dirty="0">
                <a:solidFill>
                  <a:srgbClr val="231F20"/>
                </a:solidFill>
                <a:latin typeface="Futura PT Book"/>
                <a:cs typeface="Futura PT Book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Futura PT Book"/>
                <a:cs typeface="Futura PT Book"/>
              </a:rPr>
              <a:t>branding</a:t>
            </a:r>
            <a:endParaRPr sz="1800">
              <a:latin typeface="Futura PT Book"/>
              <a:cs typeface="Futura PT Book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9184558" y="6944900"/>
            <a:ext cx="2025650" cy="481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800"/>
              </a:lnSpc>
            </a:pPr>
            <a:r>
              <a:rPr sz="1800" spc="-5" dirty="0">
                <a:solidFill>
                  <a:srgbClr val="231F20"/>
                </a:solidFill>
                <a:latin typeface="Futura PT Book"/>
                <a:cs typeface="Futura PT Book"/>
              </a:rPr>
              <a:t>helseforsikring 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&amp;  </a:t>
            </a:r>
            <a:r>
              <a:rPr sz="1800" spc="-5" dirty="0">
                <a:solidFill>
                  <a:srgbClr val="231F20"/>
                </a:solidFill>
                <a:latin typeface="Futura PT Book"/>
                <a:cs typeface="Futura PT Book"/>
              </a:rPr>
              <a:t>pensjonsordninger</a:t>
            </a:r>
            <a:r>
              <a:rPr sz="1800" spc="-60" dirty="0">
                <a:solidFill>
                  <a:srgbClr val="231F20"/>
                </a:solidFill>
                <a:latin typeface="Futura PT Book"/>
                <a:cs typeface="Futura PT Book"/>
              </a:rPr>
              <a:t> 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etc.</a:t>
            </a:r>
            <a:endParaRPr sz="1800">
              <a:latin typeface="Futura PT Book"/>
              <a:cs typeface="Futura PT Book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3610359" y="4415181"/>
            <a:ext cx="1031240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30" dirty="0">
                <a:solidFill>
                  <a:srgbClr val="231F20"/>
                </a:solidFill>
                <a:latin typeface="Futura PT Book"/>
                <a:cs typeface="Futura PT Book"/>
              </a:rPr>
              <a:t>k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ontorplass</a:t>
            </a:r>
            <a:endParaRPr sz="1800">
              <a:latin typeface="Futura PT Book"/>
              <a:cs typeface="Futura PT Book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6310259" y="4415181"/>
            <a:ext cx="438784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WiFi</a:t>
            </a:r>
            <a:endParaRPr sz="1800">
              <a:latin typeface="Futura PT Book"/>
              <a:cs typeface="Futura PT Book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3610359" y="5648901"/>
            <a:ext cx="641985" cy="481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800"/>
              </a:lnSpc>
            </a:pP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design  interiør</a:t>
            </a:r>
            <a:endParaRPr sz="1800">
              <a:latin typeface="Futura PT Book"/>
              <a:cs typeface="Futura PT Book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6310259" y="5648901"/>
            <a:ext cx="594995" cy="481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800"/>
              </a:lnSpc>
            </a:pP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printer  blekk</a:t>
            </a:r>
            <a:endParaRPr sz="1800">
              <a:latin typeface="Futura PT Book"/>
              <a:cs typeface="Futura PT Book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3610359" y="6899181"/>
            <a:ext cx="799465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møte</a:t>
            </a:r>
            <a:r>
              <a:rPr sz="1800" spc="-45" dirty="0">
                <a:solidFill>
                  <a:srgbClr val="231F20"/>
                </a:solidFill>
                <a:latin typeface="Futura PT Book"/>
                <a:cs typeface="Futura PT Book"/>
              </a:rPr>
              <a:t>r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om</a:t>
            </a:r>
            <a:endParaRPr sz="1800">
              <a:latin typeface="Futura PT Book"/>
              <a:cs typeface="Futura PT Book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6310259" y="6899181"/>
            <a:ext cx="696595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5" dirty="0">
                <a:solidFill>
                  <a:srgbClr val="231F20"/>
                </a:solidFill>
                <a:latin typeface="Futura PT Book"/>
                <a:cs typeface="Futura PT Book"/>
              </a:rPr>
              <a:t>renhold</a:t>
            </a:r>
            <a:endParaRPr sz="1800">
              <a:latin typeface="Futura PT Book"/>
              <a:cs typeface="Futura PT Book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6310259" y="8195181"/>
            <a:ext cx="889635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elektrisitet</a:t>
            </a:r>
            <a:endParaRPr sz="1800">
              <a:latin typeface="Futura PT Book"/>
              <a:cs typeface="Futura PT Book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6310259" y="9383181"/>
            <a:ext cx="944244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god</a:t>
            </a:r>
            <a:r>
              <a:rPr sz="1800" spc="-95" dirty="0">
                <a:solidFill>
                  <a:srgbClr val="231F20"/>
                </a:solidFill>
                <a:latin typeface="Futura PT Book"/>
                <a:cs typeface="Futura PT Book"/>
              </a:rPr>
              <a:t> </a:t>
            </a:r>
            <a:r>
              <a:rPr sz="1800" spc="5" dirty="0">
                <a:solidFill>
                  <a:srgbClr val="231F20"/>
                </a:solidFill>
                <a:latin typeface="Futura PT Book"/>
                <a:cs typeface="Futura PT Book"/>
              </a:rPr>
              <a:t>kaffe!</a:t>
            </a:r>
            <a:endParaRPr sz="1800">
              <a:latin typeface="Futura PT Book"/>
              <a:cs typeface="Futura PT Book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9184558" y="5526981"/>
            <a:ext cx="3564254" cy="374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solidFill>
                  <a:srgbClr val="231F20"/>
                </a:solidFill>
                <a:latin typeface="Futura PT Book"/>
                <a:cs typeface="Futura PT Book"/>
              </a:rPr>
              <a:t>digitalt, 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men romlig</a:t>
            </a:r>
            <a:r>
              <a:rPr sz="3600" baseline="4629" dirty="0">
                <a:solidFill>
                  <a:srgbClr val="231F20"/>
                </a:solidFill>
                <a:latin typeface="Futura PT Book"/>
                <a:cs typeface="Futura PT Book"/>
              </a:rPr>
              <a:t>SKALERBART</a:t>
            </a:r>
            <a:r>
              <a:rPr sz="3600" spc="-52" baseline="4629" dirty="0">
                <a:solidFill>
                  <a:srgbClr val="231F20"/>
                </a:solidFill>
                <a:latin typeface="Futura PT Book"/>
                <a:cs typeface="Futura PT Book"/>
              </a:rPr>
              <a:t> </a:t>
            </a:r>
            <a:r>
              <a:rPr sz="3600" baseline="4629" dirty="0">
                <a:solidFill>
                  <a:srgbClr val="231F20"/>
                </a:solidFill>
                <a:latin typeface="Futura PT Book"/>
                <a:cs typeface="Futura PT Book"/>
              </a:rPr>
              <a:t>&amp;</a:t>
            </a:r>
            <a:endParaRPr sz="3600" baseline="4629">
              <a:latin typeface="Futura PT Book"/>
              <a:cs typeface="Futura PT Book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10894560" y="5885120"/>
            <a:ext cx="1888489" cy="393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80" dirty="0">
                <a:solidFill>
                  <a:srgbClr val="231F20"/>
                </a:solidFill>
                <a:latin typeface="Futura PT Book"/>
                <a:cs typeface="Futura PT Book"/>
              </a:rPr>
              <a:t>O</a:t>
            </a:r>
            <a:r>
              <a:rPr sz="2400" dirty="0">
                <a:solidFill>
                  <a:srgbClr val="231F20"/>
                </a:solidFill>
                <a:latin typeface="Futura PT Book"/>
                <a:cs typeface="Futura PT Book"/>
              </a:rPr>
              <a:t>VERFØRBART</a:t>
            </a:r>
            <a:endParaRPr sz="2400">
              <a:latin typeface="Futura PT Book"/>
              <a:cs typeface="Futura PT Book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4841314" y="1598959"/>
            <a:ext cx="1967864" cy="7905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78180" marR="5080" indent="-666115">
              <a:lnSpc>
                <a:spcPct val="104200"/>
              </a:lnSpc>
            </a:pPr>
            <a:r>
              <a:rPr sz="2400" spc="-15" dirty="0">
                <a:solidFill>
                  <a:srgbClr val="231F20"/>
                </a:solidFill>
                <a:latin typeface="Futura PT Book"/>
                <a:cs typeface="Futura PT Book"/>
              </a:rPr>
              <a:t>ALT </a:t>
            </a:r>
            <a:r>
              <a:rPr sz="2400" dirty="0">
                <a:solidFill>
                  <a:srgbClr val="231F20"/>
                </a:solidFill>
                <a:latin typeface="Futura PT Book"/>
                <a:cs typeface="Futura PT Book"/>
              </a:rPr>
              <a:t>TIL</a:t>
            </a:r>
            <a:r>
              <a:rPr sz="2400" spc="-85" dirty="0">
                <a:solidFill>
                  <a:srgbClr val="231F20"/>
                </a:solidFill>
                <a:latin typeface="Futura PT Book"/>
                <a:cs typeface="Futura PT Book"/>
              </a:rPr>
              <a:t> </a:t>
            </a:r>
            <a:r>
              <a:rPr sz="2400" dirty="0">
                <a:solidFill>
                  <a:srgbClr val="231F20"/>
                </a:solidFill>
                <a:latin typeface="Futura PT Book"/>
                <a:cs typeface="Futura PT Book"/>
              </a:rPr>
              <a:t>SAMMA  PRIS!</a:t>
            </a:r>
            <a:endParaRPr sz="2400">
              <a:latin typeface="Futura PT Book"/>
              <a:cs typeface="Futura PT Book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10291433" y="5883416"/>
            <a:ext cx="2678430" cy="3589020"/>
          </a:xfrm>
          <a:custGeom>
            <a:avLst/>
            <a:gdLst/>
            <a:ahLst/>
            <a:cxnLst/>
            <a:rect l="l" t="t" r="r" b="b"/>
            <a:pathLst>
              <a:path w="2678429" h="3589020">
                <a:moveTo>
                  <a:pt x="0" y="3588791"/>
                </a:moveTo>
                <a:lnTo>
                  <a:pt x="41760" y="3585550"/>
                </a:lnTo>
                <a:lnTo>
                  <a:pt x="83355" y="3581520"/>
                </a:lnTo>
                <a:lnTo>
                  <a:pt x="124782" y="3576707"/>
                </a:lnTo>
                <a:lnTo>
                  <a:pt x="166035" y="3571116"/>
                </a:lnTo>
                <a:lnTo>
                  <a:pt x="207110" y="3564754"/>
                </a:lnTo>
                <a:lnTo>
                  <a:pt x="248004" y="3557625"/>
                </a:lnTo>
                <a:lnTo>
                  <a:pt x="288711" y="3549736"/>
                </a:lnTo>
                <a:lnTo>
                  <a:pt x="329228" y="3541092"/>
                </a:lnTo>
                <a:lnTo>
                  <a:pt x="369550" y="3531698"/>
                </a:lnTo>
                <a:lnTo>
                  <a:pt x="409673" y="3521561"/>
                </a:lnTo>
                <a:lnTo>
                  <a:pt x="449592" y="3510686"/>
                </a:lnTo>
                <a:lnTo>
                  <a:pt x="489303" y="3499079"/>
                </a:lnTo>
                <a:lnTo>
                  <a:pt x="528803" y="3486745"/>
                </a:lnTo>
                <a:lnTo>
                  <a:pt x="568086" y="3473690"/>
                </a:lnTo>
                <a:lnTo>
                  <a:pt x="607148" y="3459919"/>
                </a:lnTo>
                <a:lnTo>
                  <a:pt x="645985" y="3445439"/>
                </a:lnTo>
                <a:lnTo>
                  <a:pt x="684593" y="3430254"/>
                </a:lnTo>
                <a:lnTo>
                  <a:pt x="722968" y="3414372"/>
                </a:lnTo>
                <a:lnTo>
                  <a:pt x="761104" y="3397796"/>
                </a:lnTo>
                <a:lnTo>
                  <a:pt x="798998" y="3380533"/>
                </a:lnTo>
                <a:lnTo>
                  <a:pt x="836646" y="3362588"/>
                </a:lnTo>
                <a:lnTo>
                  <a:pt x="874042" y="3343968"/>
                </a:lnTo>
                <a:lnTo>
                  <a:pt x="911184" y="3324678"/>
                </a:lnTo>
                <a:lnTo>
                  <a:pt x="948066" y="3304722"/>
                </a:lnTo>
                <a:lnTo>
                  <a:pt x="984684" y="3284108"/>
                </a:lnTo>
                <a:lnTo>
                  <a:pt x="1021034" y="3262841"/>
                </a:lnTo>
                <a:lnTo>
                  <a:pt x="1057112" y="3240926"/>
                </a:lnTo>
                <a:lnTo>
                  <a:pt x="1092913" y="3218369"/>
                </a:lnTo>
                <a:lnTo>
                  <a:pt x="1128433" y="3195175"/>
                </a:lnTo>
                <a:lnTo>
                  <a:pt x="1163668" y="3171351"/>
                </a:lnTo>
                <a:lnTo>
                  <a:pt x="1198613" y="3146902"/>
                </a:lnTo>
                <a:lnTo>
                  <a:pt x="1233264" y="3121833"/>
                </a:lnTo>
                <a:lnTo>
                  <a:pt x="1267617" y="3096151"/>
                </a:lnTo>
                <a:lnTo>
                  <a:pt x="1301667" y="3069861"/>
                </a:lnTo>
                <a:lnTo>
                  <a:pt x="1335410" y="3042967"/>
                </a:lnTo>
                <a:lnTo>
                  <a:pt x="1368842" y="3015478"/>
                </a:lnTo>
                <a:lnTo>
                  <a:pt x="1401959" y="2987397"/>
                </a:lnTo>
                <a:lnTo>
                  <a:pt x="1434756" y="2958730"/>
                </a:lnTo>
                <a:lnTo>
                  <a:pt x="1467229" y="2929483"/>
                </a:lnTo>
                <a:lnTo>
                  <a:pt x="1499373" y="2899663"/>
                </a:lnTo>
                <a:lnTo>
                  <a:pt x="1531185" y="2869273"/>
                </a:lnTo>
                <a:lnTo>
                  <a:pt x="1562659" y="2838321"/>
                </a:lnTo>
                <a:lnTo>
                  <a:pt x="1593792" y="2806811"/>
                </a:lnTo>
                <a:lnTo>
                  <a:pt x="1624580" y="2774750"/>
                </a:lnTo>
                <a:lnTo>
                  <a:pt x="1655018" y="2742142"/>
                </a:lnTo>
                <a:lnTo>
                  <a:pt x="1685101" y="2708995"/>
                </a:lnTo>
                <a:lnTo>
                  <a:pt x="1714826" y="2675312"/>
                </a:lnTo>
                <a:lnTo>
                  <a:pt x="1744187" y="2641101"/>
                </a:lnTo>
                <a:lnTo>
                  <a:pt x="1773182" y="2606366"/>
                </a:lnTo>
                <a:lnTo>
                  <a:pt x="1801805" y="2571113"/>
                </a:lnTo>
                <a:lnTo>
                  <a:pt x="1830053" y="2535348"/>
                </a:lnTo>
                <a:lnTo>
                  <a:pt x="1857920" y="2499076"/>
                </a:lnTo>
                <a:lnTo>
                  <a:pt x="1885403" y="2462304"/>
                </a:lnTo>
                <a:lnTo>
                  <a:pt x="1912497" y="2425036"/>
                </a:lnTo>
                <a:lnTo>
                  <a:pt x="1939198" y="2387279"/>
                </a:lnTo>
                <a:lnTo>
                  <a:pt x="1965501" y="2349038"/>
                </a:lnTo>
                <a:lnTo>
                  <a:pt x="1991403" y="2310319"/>
                </a:lnTo>
                <a:lnTo>
                  <a:pt x="2016899" y="2271127"/>
                </a:lnTo>
                <a:lnTo>
                  <a:pt x="2041985" y="2231468"/>
                </a:lnTo>
                <a:lnTo>
                  <a:pt x="2066656" y="2191348"/>
                </a:lnTo>
                <a:lnTo>
                  <a:pt x="2090909" y="2150772"/>
                </a:lnTo>
                <a:lnTo>
                  <a:pt x="2114738" y="2109746"/>
                </a:lnTo>
                <a:lnTo>
                  <a:pt x="2138139" y="2068275"/>
                </a:lnTo>
                <a:lnTo>
                  <a:pt x="2161109" y="2026366"/>
                </a:lnTo>
                <a:lnTo>
                  <a:pt x="2183642" y="1984024"/>
                </a:lnTo>
                <a:lnTo>
                  <a:pt x="2205736" y="1941254"/>
                </a:lnTo>
                <a:lnTo>
                  <a:pt x="2227384" y="1898063"/>
                </a:lnTo>
                <a:lnTo>
                  <a:pt x="2248583" y="1854455"/>
                </a:lnTo>
                <a:lnTo>
                  <a:pt x="2269329" y="1810437"/>
                </a:lnTo>
                <a:lnTo>
                  <a:pt x="2289618" y="1766014"/>
                </a:lnTo>
                <a:lnTo>
                  <a:pt x="2309444" y="1721191"/>
                </a:lnTo>
                <a:lnTo>
                  <a:pt x="2328804" y="1675975"/>
                </a:lnTo>
                <a:lnTo>
                  <a:pt x="2347693" y="1630371"/>
                </a:lnTo>
                <a:lnTo>
                  <a:pt x="2366108" y="1584385"/>
                </a:lnTo>
                <a:lnTo>
                  <a:pt x="2384043" y="1538022"/>
                </a:lnTo>
                <a:lnTo>
                  <a:pt x="2401495" y="1491288"/>
                </a:lnTo>
                <a:lnTo>
                  <a:pt x="2418459" y="1444189"/>
                </a:lnTo>
                <a:lnTo>
                  <a:pt x="2434931" y="1396730"/>
                </a:lnTo>
                <a:lnTo>
                  <a:pt x="2450906" y="1348917"/>
                </a:lnTo>
                <a:lnTo>
                  <a:pt x="2466381" y="1300756"/>
                </a:lnTo>
                <a:lnTo>
                  <a:pt x="2481350" y="1252252"/>
                </a:lnTo>
                <a:lnTo>
                  <a:pt x="2495810" y="1203411"/>
                </a:lnTo>
                <a:lnTo>
                  <a:pt x="2509757" y="1154238"/>
                </a:lnTo>
                <a:lnTo>
                  <a:pt x="2523185" y="1104739"/>
                </a:lnTo>
                <a:lnTo>
                  <a:pt x="2536091" y="1054920"/>
                </a:lnTo>
                <a:lnTo>
                  <a:pt x="2548471" y="1004787"/>
                </a:lnTo>
                <a:lnTo>
                  <a:pt x="2560319" y="954345"/>
                </a:lnTo>
                <a:lnTo>
                  <a:pt x="2571633" y="903599"/>
                </a:lnTo>
                <a:lnTo>
                  <a:pt x="2582407" y="852556"/>
                </a:lnTo>
                <a:lnTo>
                  <a:pt x="2592637" y="801221"/>
                </a:lnTo>
                <a:lnTo>
                  <a:pt x="2602319" y="749600"/>
                </a:lnTo>
                <a:lnTo>
                  <a:pt x="2611448" y="697698"/>
                </a:lnTo>
                <a:lnTo>
                  <a:pt x="2620021" y="645521"/>
                </a:lnTo>
                <a:lnTo>
                  <a:pt x="2628032" y="593074"/>
                </a:lnTo>
                <a:lnTo>
                  <a:pt x="2635478" y="540364"/>
                </a:lnTo>
                <a:lnTo>
                  <a:pt x="2642355" y="487396"/>
                </a:lnTo>
                <a:lnTo>
                  <a:pt x="2648657" y="434175"/>
                </a:lnTo>
                <a:lnTo>
                  <a:pt x="2654382" y="380708"/>
                </a:lnTo>
                <a:lnTo>
                  <a:pt x="2659523" y="326999"/>
                </a:lnTo>
                <a:lnTo>
                  <a:pt x="2664078" y="273055"/>
                </a:lnTo>
                <a:lnTo>
                  <a:pt x="2668041" y="218881"/>
                </a:lnTo>
                <a:lnTo>
                  <a:pt x="2671409" y="164483"/>
                </a:lnTo>
                <a:lnTo>
                  <a:pt x="2674177" y="109866"/>
                </a:lnTo>
                <a:lnTo>
                  <a:pt x="2676341" y="55036"/>
                </a:lnTo>
                <a:lnTo>
                  <a:pt x="2677896" y="0"/>
                </a:lnTo>
              </a:path>
            </a:pathLst>
          </a:custGeom>
          <a:ln w="50800">
            <a:solidFill>
              <a:srgbClr val="A41D21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0254503" y="2068253"/>
            <a:ext cx="2713990" cy="3554095"/>
          </a:xfrm>
          <a:custGeom>
            <a:avLst/>
            <a:gdLst/>
            <a:ahLst/>
            <a:cxnLst/>
            <a:rect l="l" t="t" r="r" b="b"/>
            <a:pathLst>
              <a:path w="2713990" h="3554095">
                <a:moveTo>
                  <a:pt x="2713850" y="3554018"/>
                </a:moveTo>
                <a:lnTo>
                  <a:pt x="2711881" y="3499011"/>
                </a:lnTo>
                <a:lnTo>
                  <a:pt x="2709304" y="3444215"/>
                </a:lnTo>
                <a:lnTo>
                  <a:pt x="2706123" y="3389636"/>
                </a:lnTo>
                <a:lnTo>
                  <a:pt x="2702343" y="3335281"/>
                </a:lnTo>
                <a:lnTo>
                  <a:pt x="2697968" y="3281155"/>
                </a:lnTo>
                <a:lnTo>
                  <a:pt x="2693002" y="3227264"/>
                </a:lnTo>
                <a:lnTo>
                  <a:pt x="2687450" y="3173613"/>
                </a:lnTo>
                <a:lnTo>
                  <a:pt x="2681316" y="3120208"/>
                </a:lnTo>
                <a:lnTo>
                  <a:pt x="2674604" y="3067055"/>
                </a:lnTo>
                <a:lnTo>
                  <a:pt x="2667319" y="3014159"/>
                </a:lnTo>
                <a:lnTo>
                  <a:pt x="2659465" y="2961526"/>
                </a:lnTo>
                <a:lnTo>
                  <a:pt x="2651047" y="2909161"/>
                </a:lnTo>
                <a:lnTo>
                  <a:pt x="2642068" y="2857072"/>
                </a:lnTo>
                <a:lnTo>
                  <a:pt x="2632533" y="2805262"/>
                </a:lnTo>
                <a:lnTo>
                  <a:pt x="2622447" y="2753738"/>
                </a:lnTo>
                <a:lnTo>
                  <a:pt x="2611813" y="2702505"/>
                </a:lnTo>
                <a:lnTo>
                  <a:pt x="2600636" y="2651570"/>
                </a:lnTo>
                <a:lnTo>
                  <a:pt x="2588921" y="2600937"/>
                </a:lnTo>
                <a:lnTo>
                  <a:pt x="2576671" y="2550613"/>
                </a:lnTo>
                <a:lnTo>
                  <a:pt x="2563891" y="2500603"/>
                </a:lnTo>
                <a:lnTo>
                  <a:pt x="2550586" y="2450913"/>
                </a:lnTo>
                <a:lnTo>
                  <a:pt x="2536760" y="2401548"/>
                </a:lnTo>
                <a:lnTo>
                  <a:pt x="2522416" y="2352514"/>
                </a:lnTo>
                <a:lnTo>
                  <a:pt x="2507560" y="2303818"/>
                </a:lnTo>
                <a:lnTo>
                  <a:pt x="2492195" y="2255464"/>
                </a:lnTo>
                <a:lnTo>
                  <a:pt x="2476327" y="2207458"/>
                </a:lnTo>
                <a:lnTo>
                  <a:pt x="2459959" y="2159806"/>
                </a:lnTo>
                <a:lnTo>
                  <a:pt x="2443096" y="2112514"/>
                </a:lnTo>
                <a:lnTo>
                  <a:pt x="2425741" y="2065586"/>
                </a:lnTo>
                <a:lnTo>
                  <a:pt x="2407900" y="2019030"/>
                </a:lnTo>
                <a:lnTo>
                  <a:pt x="2389577" y="1972851"/>
                </a:lnTo>
                <a:lnTo>
                  <a:pt x="2370776" y="1927054"/>
                </a:lnTo>
                <a:lnTo>
                  <a:pt x="2351501" y="1881644"/>
                </a:lnTo>
                <a:lnTo>
                  <a:pt x="2331757" y="1836629"/>
                </a:lnTo>
                <a:lnTo>
                  <a:pt x="2311548" y="1792013"/>
                </a:lnTo>
                <a:lnTo>
                  <a:pt x="2290878" y="1747802"/>
                </a:lnTo>
                <a:lnTo>
                  <a:pt x="2269753" y="1704001"/>
                </a:lnTo>
                <a:lnTo>
                  <a:pt x="2248175" y="1660617"/>
                </a:lnTo>
                <a:lnTo>
                  <a:pt x="2226149" y="1617655"/>
                </a:lnTo>
                <a:lnTo>
                  <a:pt x="2203680" y="1575121"/>
                </a:lnTo>
                <a:lnTo>
                  <a:pt x="2180773" y="1533020"/>
                </a:lnTo>
                <a:lnTo>
                  <a:pt x="2157430" y="1491358"/>
                </a:lnTo>
                <a:lnTo>
                  <a:pt x="2133658" y="1450142"/>
                </a:lnTo>
                <a:lnTo>
                  <a:pt x="2109459" y="1409375"/>
                </a:lnTo>
                <a:lnTo>
                  <a:pt x="2084839" y="1369065"/>
                </a:lnTo>
                <a:lnTo>
                  <a:pt x="2059801" y="1329216"/>
                </a:lnTo>
                <a:lnTo>
                  <a:pt x="2034351" y="1289835"/>
                </a:lnTo>
                <a:lnTo>
                  <a:pt x="2008492" y="1250928"/>
                </a:lnTo>
                <a:lnTo>
                  <a:pt x="1982229" y="1212499"/>
                </a:lnTo>
                <a:lnTo>
                  <a:pt x="1955566" y="1174554"/>
                </a:lnTo>
                <a:lnTo>
                  <a:pt x="1928507" y="1137100"/>
                </a:lnTo>
                <a:lnTo>
                  <a:pt x="1901057" y="1100142"/>
                </a:lnTo>
                <a:lnTo>
                  <a:pt x="1873220" y="1063685"/>
                </a:lnTo>
                <a:lnTo>
                  <a:pt x="1845000" y="1027736"/>
                </a:lnTo>
                <a:lnTo>
                  <a:pt x="1816402" y="992299"/>
                </a:lnTo>
                <a:lnTo>
                  <a:pt x="1787430" y="957382"/>
                </a:lnTo>
                <a:lnTo>
                  <a:pt x="1758089" y="922988"/>
                </a:lnTo>
                <a:lnTo>
                  <a:pt x="1728382" y="889125"/>
                </a:lnTo>
                <a:lnTo>
                  <a:pt x="1698314" y="855797"/>
                </a:lnTo>
                <a:lnTo>
                  <a:pt x="1667890" y="823010"/>
                </a:lnTo>
                <a:lnTo>
                  <a:pt x="1637114" y="790771"/>
                </a:lnTo>
                <a:lnTo>
                  <a:pt x="1605989" y="759084"/>
                </a:lnTo>
                <a:lnTo>
                  <a:pt x="1574521" y="727955"/>
                </a:lnTo>
                <a:lnTo>
                  <a:pt x="1542714" y="697391"/>
                </a:lnTo>
                <a:lnTo>
                  <a:pt x="1510572" y="667396"/>
                </a:lnTo>
                <a:lnTo>
                  <a:pt x="1478099" y="637977"/>
                </a:lnTo>
                <a:lnTo>
                  <a:pt x="1445300" y="609139"/>
                </a:lnTo>
                <a:lnTo>
                  <a:pt x="1412179" y="580888"/>
                </a:lnTo>
                <a:lnTo>
                  <a:pt x="1378740" y="553229"/>
                </a:lnTo>
                <a:lnTo>
                  <a:pt x="1344988" y="526168"/>
                </a:lnTo>
                <a:lnTo>
                  <a:pt x="1310928" y="499711"/>
                </a:lnTo>
                <a:lnTo>
                  <a:pt x="1276562" y="473864"/>
                </a:lnTo>
                <a:lnTo>
                  <a:pt x="1241897" y="448631"/>
                </a:lnTo>
                <a:lnTo>
                  <a:pt x="1206935" y="424020"/>
                </a:lnTo>
                <a:lnTo>
                  <a:pt x="1171682" y="400035"/>
                </a:lnTo>
                <a:lnTo>
                  <a:pt x="1136142" y="376682"/>
                </a:lnTo>
                <a:lnTo>
                  <a:pt x="1100318" y="353968"/>
                </a:lnTo>
                <a:lnTo>
                  <a:pt x="1064216" y="331897"/>
                </a:lnTo>
                <a:lnTo>
                  <a:pt x="1027840" y="310475"/>
                </a:lnTo>
                <a:lnTo>
                  <a:pt x="991194" y="289708"/>
                </a:lnTo>
                <a:lnTo>
                  <a:pt x="954283" y="269601"/>
                </a:lnTo>
                <a:lnTo>
                  <a:pt x="917110" y="250161"/>
                </a:lnTo>
                <a:lnTo>
                  <a:pt x="879680" y="231393"/>
                </a:lnTo>
                <a:lnTo>
                  <a:pt x="841998" y="213303"/>
                </a:lnTo>
                <a:lnTo>
                  <a:pt x="804067" y="195895"/>
                </a:lnTo>
                <a:lnTo>
                  <a:pt x="765893" y="179177"/>
                </a:lnTo>
                <a:lnTo>
                  <a:pt x="727479" y="163154"/>
                </a:lnTo>
                <a:lnTo>
                  <a:pt x="688829" y="147831"/>
                </a:lnTo>
                <a:lnTo>
                  <a:pt x="649949" y="133214"/>
                </a:lnTo>
                <a:lnTo>
                  <a:pt x="610842" y="119309"/>
                </a:lnTo>
                <a:lnTo>
                  <a:pt x="571513" y="106121"/>
                </a:lnTo>
                <a:lnTo>
                  <a:pt x="531967" y="93656"/>
                </a:lnTo>
                <a:lnTo>
                  <a:pt x="492206" y="81920"/>
                </a:lnTo>
                <a:lnTo>
                  <a:pt x="452236" y="70918"/>
                </a:lnTo>
                <a:lnTo>
                  <a:pt x="412062" y="60657"/>
                </a:lnTo>
                <a:lnTo>
                  <a:pt x="371687" y="51141"/>
                </a:lnTo>
                <a:lnTo>
                  <a:pt x="331115" y="42377"/>
                </a:lnTo>
                <a:lnTo>
                  <a:pt x="290352" y="34370"/>
                </a:lnTo>
                <a:lnTo>
                  <a:pt x="249401" y="27126"/>
                </a:lnTo>
                <a:lnTo>
                  <a:pt x="208267" y="20651"/>
                </a:lnTo>
                <a:lnTo>
                  <a:pt x="166954" y="14949"/>
                </a:lnTo>
                <a:lnTo>
                  <a:pt x="125466" y="10028"/>
                </a:lnTo>
                <a:lnTo>
                  <a:pt x="83808" y="5892"/>
                </a:lnTo>
                <a:lnTo>
                  <a:pt x="41985" y="2547"/>
                </a:lnTo>
                <a:lnTo>
                  <a:pt x="0" y="0"/>
                </a:lnTo>
              </a:path>
            </a:pathLst>
          </a:custGeom>
          <a:ln w="50800">
            <a:solidFill>
              <a:srgbClr val="A41D21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7315619" y="2070439"/>
            <a:ext cx="2678430" cy="3589020"/>
          </a:xfrm>
          <a:custGeom>
            <a:avLst/>
            <a:gdLst/>
            <a:ahLst/>
            <a:cxnLst/>
            <a:rect l="l" t="t" r="r" b="b"/>
            <a:pathLst>
              <a:path w="2678429" h="3589020">
                <a:moveTo>
                  <a:pt x="2677896" y="0"/>
                </a:moveTo>
                <a:lnTo>
                  <a:pt x="2636136" y="3241"/>
                </a:lnTo>
                <a:lnTo>
                  <a:pt x="2594541" y="7270"/>
                </a:lnTo>
                <a:lnTo>
                  <a:pt x="2553114" y="12084"/>
                </a:lnTo>
                <a:lnTo>
                  <a:pt x="2511861" y="17674"/>
                </a:lnTo>
                <a:lnTo>
                  <a:pt x="2470785" y="24037"/>
                </a:lnTo>
                <a:lnTo>
                  <a:pt x="2429892" y="31165"/>
                </a:lnTo>
                <a:lnTo>
                  <a:pt x="2389185" y="39054"/>
                </a:lnTo>
                <a:lnTo>
                  <a:pt x="2348668" y="47699"/>
                </a:lnTo>
                <a:lnTo>
                  <a:pt x="2308346" y="57092"/>
                </a:lnTo>
                <a:lnTo>
                  <a:pt x="2268223" y="67229"/>
                </a:lnTo>
                <a:lnTo>
                  <a:pt x="2228304" y="78104"/>
                </a:lnTo>
                <a:lnTo>
                  <a:pt x="2188592" y="89712"/>
                </a:lnTo>
                <a:lnTo>
                  <a:pt x="2149093" y="102046"/>
                </a:lnTo>
                <a:lnTo>
                  <a:pt x="2109810" y="115101"/>
                </a:lnTo>
                <a:lnTo>
                  <a:pt x="2070748" y="128871"/>
                </a:lnTo>
                <a:lnTo>
                  <a:pt x="2031910" y="143352"/>
                </a:lnTo>
                <a:lnTo>
                  <a:pt x="1993302" y="158536"/>
                </a:lnTo>
                <a:lnTo>
                  <a:pt x="1954928" y="174419"/>
                </a:lnTo>
                <a:lnTo>
                  <a:pt x="1916792" y="190995"/>
                </a:lnTo>
                <a:lnTo>
                  <a:pt x="1878898" y="208258"/>
                </a:lnTo>
                <a:lnTo>
                  <a:pt x="1841250" y="226202"/>
                </a:lnTo>
                <a:lnTo>
                  <a:pt x="1803853" y="244823"/>
                </a:lnTo>
                <a:lnTo>
                  <a:pt x="1766712" y="264113"/>
                </a:lnTo>
                <a:lnTo>
                  <a:pt x="1729830" y="284069"/>
                </a:lnTo>
                <a:lnTo>
                  <a:pt x="1693211" y="304683"/>
                </a:lnTo>
                <a:lnTo>
                  <a:pt x="1656861" y="325950"/>
                </a:lnTo>
                <a:lnTo>
                  <a:pt x="1620784" y="347865"/>
                </a:lnTo>
                <a:lnTo>
                  <a:pt x="1584983" y="370423"/>
                </a:lnTo>
                <a:lnTo>
                  <a:pt x="1549463" y="393616"/>
                </a:lnTo>
                <a:lnTo>
                  <a:pt x="1514228" y="417440"/>
                </a:lnTo>
                <a:lnTo>
                  <a:pt x="1479283" y="441890"/>
                </a:lnTo>
                <a:lnTo>
                  <a:pt x="1444632" y="466958"/>
                </a:lnTo>
                <a:lnTo>
                  <a:pt x="1410279" y="492641"/>
                </a:lnTo>
                <a:lnTo>
                  <a:pt x="1376229" y="518932"/>
                </a:lnTo>
                <a:lnTo>
                  <a:pt x="1342485" y="545825"/>
                </a:lnTo>
                <a:lnTo>
                  <a:pt x="1309053" y="573315"/>
                </a:lnTo>
                <a:lnTo>
                  <a:pt x="1275937" y="601396"/>
                </a:lnTo>
                <a:lnTo>
                  <a:pt x="1243140" y="630063"/>
                </a:lnTo>
                <a:lnTo>
                  <a:pt x="1210667" y="659310"/>
                </a:lnTo>
                <a:lnTo>
                  <a:pt x="1178523" y="689131"/>
                </a:lnTo>
                <a:lnTo>
                  <a:pt x="1146711" y="719520"/>
                </a:lnTo>
                <a:lnTo>
                  <a:pt x="1115236" y="750473"/>
                </a:lnTo>
                <a:lnTo>
                  <a:pt x="1084103" y="781983"/>
                </a:lnTo>
                <a:lnTo>
                  <a:pt x="1053316" y="814044"/>
                </a:lnTo>
                <a:lnTo>
                  <a:pt x="1022878" y="846652"/>
                </a:lnTo>
                <a:lnTo>
                  <a:pt x="992795" y="879800"/>
                </a:lnTo>
                <a:lnTo>
                  <a:pt x="963070" y="913483"/>
                </a:lnTo>
                <a:lnTo>
                  <a:pt x="933708" y="947695"/>
                </a:lnTo>
                <a:lnTo>
                  <a:pt x="904713" y="982430"/>
                </a:lnTo>
                <a:lnTo>
                  <a:pt x="876090" y="1017683"/>
                </a:lnTo>
                <a:lnTo>
                  <a:pt x="847843" y="1053448"/>
                </a:lnTo>
                <a:lnTo>
                  <a:pt x="819976" y="1089720"/>
                </a:lnTo>
                <a:lnTo>
                  <a:pt x="792493" y="1126493"/>
                </a:lnTo>
                <a:lnTo>
                  <a:pt x="765399" y="1163761"/>
                </a:lnTo>
                <a:lnTo>
                  <a:pt x="738698" y="1201518"/>
                </a:lnTo>
                <a:lnTo>
                  <a:pt x="712394" y="1239760"/>
                </a:lnTo>
                <a:lnTo>
                  <a:pt x="686492" y="1278480"/>
                </a:lnTo>
                <a:lnTo>
                  <a:pt x="660996" y="1317672"/>
                </a:lnTo>
                <a:lnTo>
                  <a:pt x="635910" y="1357331"/>
                </a:lnTo>
                <a:lnTo>
                  <a:pt x="611239" y="1397452"/>
                </a:lnTo>
                <a:lnTo>
                  <a:pt x="586987" y="1438029"/>
                </a:lnTo>
                <a:lnTo>
                  <a:pt x="563158" y="1479055"/>
                </a:lnTo>
                <a:lnTo>
                  <a:pt x="539756" y="1520526"/>
                </a:lnTo>
                <a:lnTo>
                  <a:pt x="516787" y="1562436"/>
                </a:lnTo>
                <a:lnTo>
                  <a:pt x="494253" y="1604779"/>
                </a:lnTo>
                <a:lnTo>
                  <a:pt x="472160" y="1647549"/>
                </a:lnTo>
                <a:lnTo>
                  <a:pt x="450512" y="1690741"/>
                </a:lnTo>
                <a:lnTo>
                  <a:pt x="429312" y="1734349"/>
                </a:lnTo>
                <a:lnTo>
                  <a:pt x="408566" y="1778368"/>
                </a:lnTo>
                <a:lnTo>
                  <a:pt x="388278" y="1822792"/>
                </a:lnTo>
                <a:lnTo>
                  <a:pt x="368452" y="1867615"/>
                </a:lnTo>
                <a:lnTo>
                  <a:pt x="349092" y="1912832"/>
                </a:lnTo>
                <a:lnTo>
                  <a:pt x="330202" y="1958436"/>
                </a:lnTo>
                <a:lnTo>
                  <a:pt x="311788" y="2004423"/>
                </a:lnTo>
                <a:lnTo>
                  <a:pt x="293852" y="2050787"/>
                </a:lnTo>
                <a:lnTo>
                  <a:pt x="276401" y="2097521"/>
                </a:lnTo>
                <a:lnTo>
                  <a:pt x="259437" y="2144621"/>
                </a:lnTo>
                <a:lnTo>
                  <a:pt x="242965" y="2192081"/>
                </a:lnTo>
                <a:lnTo>
                  <a:pt x="226990" y="2239895"/>
                </a:lnTo>
                <a:lnTo>
                  <a:pt x="211515" y="2288057"/>
                </a:lnTo>
                <a:lnTo>
                  <a:pt x="196546" y="2336562"/>
                </a:lnTo>
                <a:lnTo>
                  <a:pt x="182085" y="2385404"/>
                </a:lnTo>
                <a:lnTo>
                  <a:pt x="168139" y="2434578"/>
                </a:lnTo>
                <a:lnTo>
                  <a:pt x="154710" y="2484077"/>
                </a:lnTo>
                <a:lnTo>
                  <a:pt x="141804" y="2533897"/>
                </a:lnTo>
                <a:lnTo>
                  <a:pt x="129425" y="2584031"/>
                </a:lnTo>
                <a:lnTo>
                  <a:pt x="117576" y="2634474"/>
                </a:lnTo>
                <a:lnTo>
                  <a:pt x="106263" y="2685221"/>
                </a:lnTo>
                <a:lnTo>
                  <a:pt x="95489" y="2736265"/>
                </a:lnTo>
                <a:lnTo>
                  <a:pt x="85259" y="2787601"/>
                </a:lnTo>
                <a:lnTo>
                  <a:pt x="75577" y="2839224"/>
                </a:lnTo>
                <a:lnTo>
                  <a:pt x="66448" y="2891127"/>
                </a:lnTo>
                <a:lnTo>
                  <a:pt x="57875" y="2943305"/>
                </a:lnTo>
                <a:lnTo>
                  <a:pt x="49863" y="2995753"/>
                </a:lnTo>
                <a:lnTo>
                  <a:pt x="42417" y="3048464"/>
                </a:lnTo>
                <a:lnTo>
                  <a:pt x="35541" y="3101433"/>
                </a:lnTo>
                <a:lnTo>
                  <a:pt x="29238" y="3154655"/>
                </a:lnTo>
                <a:lnTo>
                  <a:pt x="23514" y="3208124"/>
                </a:lnTo>
                <a:lnTo>
                  <a:pt x="18373" y="3261834"/>
                </a:lnTo>
                <a:lnTo>
                  <a:pt x="13818" y="3315779"/>
                </a:lnTo>
                <a:lnTo>
                  <a:pt x="9854" y="3369955"/>
                </a:lnTo>
                <a:lnTo>
                  <a:pt x="6487" y="3424354"/>
                </a:lnTo>
                <a:lnTo>
                  <a:pt x="3719" y="3478972"/>
                </a:lnTo>
                <a:lnTo>
                  <a:pt x="1555" y="3533803"/>
                </a:lnTo>
                <a:lnTo>
                  <a:pt x="0" y="3588842"/>
                </a:lnTo>
              </a:path>
            </a:pathLst>
          </a:custGeom>
          <a:ln w="50800">
            <a:solidFill>
              <a:srgbClr val="A41D21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7316596" y="5920375"/>
            <a:ext cx="2713990" cy="3554095"/>
          </a:xfrm>
          <a:custGeom>
            <a:avLst/>
            <a:gdLst/>
            <a:ahLst/>
            <a:cxnLst/>
            <a:rect l="l" t="t" r="r" b="b"/>
            <a:pathLst>
              <a:path w="2713990" h="3554095">
                <a:moveTo>
                  <a:pt x="0" y="0"/>
                </a:moveTo>
                <a:lnTo>
                  <a:pt x="1969" y="55009"/>
                </a:lnTo>
                <a:lnTo>
                  <a:pt x="4546" y="109806"/>
                </a:lnTo>
                <a:lnTo>
                  <a:pt x="7727" y="164386"/>
                </a:lnTo>
                <a:lnTo>
                  <a:pt x="11507" y="218742"/>
                </a:lnTo>
                <a:lnTo>
                  <a:pt x="15882" y="272869"/>
                </a:lnTo>
                <a:lnTo>
                  <a:pt x="20847" y="326762"/>
                </a:lnTo>
                <a:lnTo>
                  <a:pt x="26399" y="380414"/>
                </a:lnTo>
                <a:lnTo>
                  <a:pt x="32533" y="433821"/>
                </a:lnTo>
                <a:lnTo>
                  <a:pt x="39245" y="486975"/>
                </a:lnTo>
                <a:lnTo>
                  <a:pt x="46530" y="539872"/>
                </a:lnTo>
                <a:lnTo>
                  <a:pt x="54384" y="592506"/>
                </a:lnTo>
                <a:lnTo>
                  <a:pt x="62802" y="644872"/>
                </a:lnTo>
                <a:lnTo>
                  <a:pt x="71781" y="696963"/>
                </a:lnTo>
                <a:lnTo>
                  <a:pt x="81316" y="748774"/>
                </a:lnTo>
                <a:lnTo>
                  <a:pt x="91403" y="800299"/>
                </a:lnTo>
                <a:lnTo>
                  <a:pt x="102036" y="851532"/>
                </a:lnTo>
                <a:lnTo>
                  <a:pt x="113213" y="902469"/>
                </a:lnTo>
                <a:lnTo>
                  <a:pt x="124928" y="953103"/>
                </a:lnTo>
                <a:lnTo>
                  <a:pt x="137178" y="1003428"/>
                </a:lnTo>
                <a:lnTo>
                  <a:pt x="149958" y="1053439"/>
                </a:lnTo>
                <a:lnTo>
                  <a:pt x="163263" y="1103130"/>
                </a:lnTo>
                <a:lnTo>
                  <a:pt x="177090" y="1152496"/>
                </a:lnTo>
                <a:lnTo>
                  <a:pt x="191433" y="1201530"/>
                </a:lnTo>
                <a:lnTo>
                  <a:pt x="206289" y="1250228"/>
                </a:lnTo>
                <a:lnTo>
                  <a:pt x="221654" y="1298582"/>
                </a:lnTo>
                <a:lnTo>
                  <a:pt x="237522" y="1346589"/>
                </a:lnTo>
                <a:lnTo>
                  <a:pt x="253890" y="1394242"/>
                </a:lnTo>
                <a:lnTo>
                  <a:pt x="270754" y="1441535"/>
                </a:lnTo>
                <a:lnTo>
                  <a:pt x="288108" y="1488463"/>
                </a:lnTo>
                <a:lnTo>
                  <a:pt x="305949" y="1535020"/>
                </a:lnTo>
                <a:lnTo>
                  <a:pt x="324272" y="1581200"/>
                </a:lnTo>
                <a:lnTo>
                  <a:pt x="343073" y="1626998"/>
                </a:lnTo>
                <a:lnTo>
                  <a:pt x="362348" y="1672408"/>
                </a:lnTo>
                <a:lnTo>
                  <a:pt x="382092" y="1717424"/>
                </a:lnTo>
                <a:lnTo>
                  <a:pt x="402301" y="1762041"/>
                </a:lnTo>
                <a:lnTo>
                  <a:pt x="422971" y="1806253"/>
                </a:lnTo>
                <a:lnTo>
                  <a:pt x="444097" y="1850054"/>
                </a:lnTo>
                <a:lnTo>
                  <a:pt x="465675" y="1893438"/>
                </a:lnTo>
                <a:lnTo>
                  <a:pt x="487700" y="1936401"/>
                </a:lnTo>
                <a:lnTo>
                  <a:pt x="510169" y="1978936"/>
                </a:lnTo>
                <a:lnTo>
                  <a:pt x="533077" y="2021037"/>
                </a:lnTo>
                <a:lnTo>
                  <a:pt x="556419" y="2062699"/>
                </a:lnTo>
                <a:lnTo>
                  <a:pt x="580192" y="2103917"/>
                </a:lnTo>
                <a:lnTo>
                  <a:pt x="604390" y="2144684"/>
                </a:lnTo>
                <a:lnTo>
                  <a:pt x="629010" y="2184994"/>
                </a:lnTo>
                <a:lnTo>
                  <a:pt x="654048" y="2224843"/>
                </a:lnTo>
                <a:lnTo>
                  <a:pt x="679498" y="2264225"/>
                </a:lnTo>
                <a:lnTo>
                  <a:pt x="705357" y="2303133"/>
                </a:lnTo>
                <a:lnTo>
                  <a:pt x="731621" y="2341562"/>
                </a:lnTo>
                <a:lnTo>
                  <a:pt x="758284" y="2379507"/>
                </a:lnTo>
                <a:lnTo>
                  <a:pt x="785343" y="2416961"/>
                </a:lnTo>
                <a:lnTo>
                  <a:pt x="812793" y="2453920"/>
                </a:lnTo>
                <a:lnTo>
                  <a:pt x="840630" y="2490377"/>
                </a:lnTo>
                <a:lnTo>
                  <a:pt x="868849" y="2526327"/>
                </a:lnTo>
                <a:lnTo>
                  <a:pt x="897447" y="2561764"/>
                </a:lnTo>
                <a:lnTo>
                  <a:pt x="926419" y="2596682"/>
                </a:lnTo>
                <a:lnTo>
                  <a:pt x="955761" y="2631076"/>
                </a:lnTo>
                <a:lnTo>
                  <a:pt x="985467" y="2664939"/>
                </a:lnTo>
                <a:lnTo>
                  <a:pt x="1015535" y="2698268"/>
                </a:lnTo>
                <a:lnTo>
                  <a:pt x="1045959" y="2731054"/>
                </a:lnTo>
                <a:lnTo>
                  <a:pt x="1076736" y="2763294"/>
                </a:lnTo>
                <a:lnTo>
                  <a:pt x="1107860" y="2794981"/>
                </a:lnTo>
                <a:lnTo>
                  <a:pt x="1139328" y="2826110"/>
                </a:lnTo>
                <a:lnTo>
                  <a:pt x="1171135" y="2856675"/>
                </a:lnTo>
                <a:lnTo>
                  <a:pt x="1203278" y="2886669"/>
                </a:lnTo>
                <a:lnTo>
                  <a:pt x="1235751" y="2916089"/>
                </a:lnTo>
                <a:lnTo>
                  <a:pt x="1268550" y="2944927"/>
                </a:lnTo>
                <a:lnTo>
                  <a:pt x="1301671" y="2973179"/>
                </a:lnTo>
                <a:lnTo>
                  <a:pt x="1335109" y="3000838"/>
                </a:lnTo>
                <a:lnTo>
                  <a:pt x="1368861" y="3027899"/>
                </a:lnTo>
                <a:lnTo>
                  <a:pt x="1402922" y="3054356"/>
                </a:lnTo>
                <a:lnTo>
                  <a:pt x="1437287" y="3080203"/>
                </a:lnTo>
                <a:lnTo>
                  <a:pt x="1471953" y="3105436"/>
                </a:lnTo>
                <a:lnTo>
                  <a:pt x="1506914" y="3130047"/>
                </a:lnTo>
                <a:lnTo>
                  <a:pt x="1542167" y="3154032"/>
                </a:lnTo>
                <a:lnTo>
                  <a:pt x="1577708" y="3177385"/>
                </a:lnTo>
                <a:lnTo>
                  <a:pt x="1613531" y="3200100"/>
                </a:lnTo>
                <a:lnTo>
                  <a:pt x="1649633" y="3222171"/>
                </a:lnTo>
                <a:lnTo>
                  <a:pt x="1686009" y="3243593"/>
                </a:lnTo>
                <a:lnTo>
                  <a:pt x="1722655" y="3264360"/>
                </a:lnTo>
                <a:lnTo>
                  <a:pt x="1759567" y="3284467"/>
                </a:lnTo>
                <a:lnTo>
                  <a:pt x="1796739" y="3303907"/>
                </a:lnTo>
                <a:lnTo>
                  <a:pt x="1834169" y="3322675"/>
                </a:lnTo>
                <a:lnTo>
                  <a:pt x="1871851" y="3340766"/>
                </a:lnTo>
                <a:lnTo>
                  <a:pt x="1909782" y="3358173"/>
                </a:lnTo>
                <a:lnTo>
                  <a:pt x="1947957" y="3374891"/>
                </a:lnTo>
                <a:lnTo>
                  <a:pt x="1986371" y="3390914"/>
                </a:lnTo>
                <a:lnTo>
                  <a:pt x="2025020" y="3406237"/>
                </a:lnTo>
                <a:lnTo>
                  <a:pt x="2063900" y="3420855"/>
                </a:lnTo>
                <a:lnTo>
                  <a:pt x="2103007" y="3434760"/>
                </a:lnTo>
                <a:lnTo>
                  <a:pt x="2142336" y="3447948"/>
                </a:lnTo>
                <a:lnTo>
                  <a:pt x="2181883" y="3460412"/>
                </a:lnTo>
                <a:lnTo>
                  <a:pt x="2221643" y="3472149"/>
                </a:lnTo>
                <a:lnTo>
                  <a:pt x="2261613" y="3483150"/>
                </a:lnTo>
                <a:lnTo>
                  <a:pt x="2301788" y="3493412"/>
                </a:lnTo>
                <a:lnTo>
                  <a:pt x="2342163" y="3502927"/>
                </a:lnTo>
                <a:lnTo>
                  <a:pt x="2382734" y="3511691"/>
                </a:lnTo>
                <a:lnTo>
                  <a:pt x="2423498" y="3519698"/>
                </a:lnTo>
                <a:lnTo>
                  <a:pt x="2464448" y="3526942"/>
                </a:lnTo>
                <a:lnTo>
                  <a:pt x="2505583" y="3533418"/>
                </a:lnTo>
                <a:lnTo>
                  <a:pt x="2546896" y="3539119"/>
                </a:lnTo>
                <a:lnTo>
                  <a:pt x="2588383" y="3544041"/>
                </a:lnTo>
                <a:lnTo>
                  <a:pt x="2630041" y="3548177"/>
                </a:lnTo>
                <a:lnTo>
                  <a:pt x="2671865" y="3551521"/>
                </a:lnTo>
                <a:lnTo>
                  <a:pt x="2713850" y="3554069"/>
                </a:lnTo>
              </a:path>
            </a:pathLst>
          </a:custGeom>
          <a:ln w="50800">
            <a:solidFill>
              <a:srgbClr val="A41D21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12970031" y="5696242"/>
            <a:ext cx="635" cy="150495"/>
          </a:xfrm>
          <a:custGeom>
            <a:avLst/>
            <a:gdLst/>
            <a:ahLst/>
            <a:cxnLst/>
            <a:rect l="l" t="t" r="r" b="b"/>
            <a:pathLst>
              <a:path w="634" h="150495">
                <a:moveTo>
                  <a:pt x="285" y="0"/>
                </a:moveTo>
                <a:lnTo>
                  <a:pt x="285" y="150164"/>
                </a:lnTo>
              </a:path>
            </a:pathLst>
          </a:custGeom>
          <a:ln w="3175">
            <a:solidFill>
              <a:srgbClr val="A41D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10067395" y="2065375"/>
            <a:ext cx="150495" cy="1905"/>
          </a:xfrm>
          <a:custGeom>
            <a:avLst/>
            <a:gdLst/>
            <a:ahLst/>
            <a:cxnLst/>
            <a:rect l="l" t="t" r="r" b="b"/>
            <a:pathLst>
              <a:path w="150495" h="1905">
                <a:moveTo>
                  <a:pt x="0" y="647"/>
                </a:moveTo>
                <a:lnTo>
                  <a:pt x="150152" y="647"/>
                </a:lnTo>
              </a:path>
            </a:pathLst>
          </a:custGeom>
          <a:ln w="3175">
            <a:solidFill>
              <a:srgbClr val="A41D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7314352" y="5696242"/>
            <a:ext cx="635" cy="150495"/>
          </a:xfrm>
          <a:custGeom>
            <a:avLst/>
            <a:gdLst/>
            <a:ahLst/>
            <a:cxnLst/>
            <a:rect l="l" t="t" r="r" b="b"/>
            <a:pathLst>
              <a:path w="634" h="150495">
                <a:moveTo>
                  <a:pt x="285" y="0"/>
                </a:moveTo>
                <a:lnTo>
                  <a:pt x="285" y="150164"/>
                </a:lnTo>
              </a:path>
            </a:pathLst>
          </a:custGeom>
          <a:ln w="3175">
            <a:solidFill>
              <a:srgbClr val="A41D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10067395" y="9475978"/>
            <a:ext cx="150495" cy="1905"/>
          </a:xfrm>
          <a:custGeom>
            <a:avLst/>
            <a:gdLst/>
            <a:ahLst/>
            <a:cxnLst/>
            <a:rect l="l" t="t" r="r" b="b"/>
            <a:pathLst>
              <a:path w="150495" h="1904">
                <a:moveTo>
                  <a:pt x="0" y="647"/>
                </a:moveTo>
                <a:lnTo>
                  <a:pt x="150152" y="647"/>
                </a:lnTo>
              </a:path>
            </a:pathLst>
          </a:custGeom>
          <a:ln w="3175">
            <a:solidFill>
              <a:srgbClr val="A41D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 txBox="1">
            <a:spLocks noGrp="1"/>
          </p:cNvSpPr>
          <p:nvPr>
            <p:ph type="title"/>
          </p:nvPr>
        </p:nvSpPr>
        <p:spPr>
          <a:xfrm>
            <a:off x="5978029" y="391767"/>
            <a:ext cx="3079115" cy="647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C</a:t>
            </a:r>
            <a:r>
              <a:rPr spc="-85" dirty="0"/>
              <a:t>O</a:t>
            </a:r>
            <a:r>
              <a:rPr dirty="0"/>
              <a:t>WORKING</a:t>
            </a:r>
          </a:p>
        </p:txBody>
      </p:sp>
      <p:sp>
        <p:nvSpPr>
          <p:cNvPr id="111" name="object 111"/>
          <p:cNvSpPr/>
          <p:nvPr/>
        </p:nvSpPr>
        <p:spPr>
          <a:xfrm>
            <a:off x="13070095" y="10358564"/>
            <a:ext cx="563380" cy="211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13712291" y="10402455"/>
            <a:ext cx="914954" cy="1312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11307852" y="10402455"/>
            <a:ext cx="1762238" cy="1234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11016005" y="10329468"/>
            <a:ext cx="249669" cy="2475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6" name="Picture 1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" y="0"/>
            <a:ext cx="15123458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85404" y="3152687"/>
            <a:ext cx="6749415" cy="1127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06680">
              <a:lnSpc>
                <a:spcPts val="4320"/>
              </a:lnSpc>
            </a:pPr>
            <a:r>
              <a:rPr dirty="0">
                <a:solidFill>
                  <a:srgbClr val="231F20"/>
                </a:solidFill>
              </a:rPr>
              <a:t>HVORDAN </a:t>
            </a:r>
            <a:r>
              <a:rPr spc="-25" dirty="0">
                <a:solidFill>
                  <a:srgbClr val="231F20"/>
                </a:solidFill>
              </a:rPr>
              <a:t>BYER/KOMMUNER  </a:t>
            </a:r>
            <a:r>
              <a:rPr spc="-10" dirty="0">
                <a:solidFill>
                  <a:srgbClr val="231F20"/>
                </a:solidFill>
              </a:rPr>
              <a:t>TILTRAKK </a:t>
            </a:r>
            <a:r>
              <a:rPr dirty="0">
                <a:solidFill>
                  <a:srgbClr val="231F20"/>
                </a:solidFill>
              </a:rPr>
              <a:t>SINE</a:t>
            </a:r>
            <a:r>
              <a:rPr spc="-85" dirty="0">
                <a:solidFill>
                  <a:srgbClr val="231F20"/>
                </a:solidFill>
              </a:rPr>
              <a:t> </a:t>
            </a:r>
            <a:r>
              <a:rPr spc="-25" dirty="0">
                <a:solidFill>
                  <a:srgbClr val="231F20"/>
                </a:solidFill>
              </a:rPr>
              <a:t>STARTUPMILJØER</a:t>
            </a:r>
          </a:p>
        </p:txBody>
      </p:sp>
      <p:sp>
        <p:nvSpPr>
          <p:cNvPr id="3" name="object 3"/>
          <p:cNvSpPr/>
          <p:nvPr/>
        </p:nvSpPr>
        <p:spPr>
          <a:xfrm>
            <a:off x="13070095" y="10358564"/>
            <a:ext cx="563380" cy="2111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712291" y="10402455"/>
            <a:ext cx="914954" cy="1312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307852" y="10402455"/>
            <a:ext cx="1762238" cy="1234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016005" y="10329468"/>
            <a:ext cx="249669" cy="2475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" y="0"/>
            <a:ext cx="15123458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7299" y="2108687"/>
            <a:ext cx="6963409" cy="1680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4320"/>
              </a:lnSpc>
            </a:pPr>
            <a:r>
              <a:rPr sz="4150" i="1" spc="-55" dirty="0">
                <a:solidFill>
                  <a:srgbClr val="FFFFFF"/>
                </a:solidFill>
                <a:latin typeface="Futura PT Light"/>
                <a:cs typeface="Futura PT Light"/>
              </a:rPr>
              <a:t>“...high-tech startups </a:t>
            </a:r>
            <a:r>
              <a:rPr sz="4150" i="1" spc="-40" dirty="0">
                <a:solidFill>
                  <a:srgbClr val="FFFFFF"/>
                </a:solidFill>
                <a:latin typeface="Futura PT Light"/>
                <a:cs typeface="Futura PT Light"/>
              </a:rPr>
              <a:t>(...) </a:t>
            </a:r>
            <a:r>
              <a:rPr sz="4150" i="1" spc="-65" dirty="0">
                <a:solidFill>
                  <a:srgbClr val="FFFFFF"/>
                </a:solidFill>
                <a:latin typeface="Futura PT Light"/>
                <a:cs typeface="Futura PT Light"/>
              </a:rPr>
              <a:t>are </a:t>
            </a:r>
            <a:r>
              <a:rPr sz="4150" i="1" spc="-100" dirty="0">
                <a:solidFill>
                  <a:srgbClr val="FFFFFF"/>
                </a:solidFill>
                <a:latin typeface="Futura PT Light"/>
                <a:cs typeface="Futura PT Light"/>
              </a:rPr>
              <a:t>the  </a:t>
            </a:r>
            <a:r>
              <a:rPr sz="4150" i="1" spc="-75" dirty="0">
                <a:solidFill>
                  <a:srgbClr val="FFFFFF"/>
                </a:solidFill>
                <a:latin typeface="Futura PT Light"/>
                <a:cs typeface="Futura PT Light"/>
              </a:rPr>
              <a:t>backbone </a:t>
            </a:r>
            <a:r>
              <a:rPr sz="4150" i="1" spc="-55" dirty="0">
                <a:solidFill>
                  <a:srgbClr val="FFFFFF"/>
                </a:solidFill>
                <a:latin typeface="Futura PT Light"/>
                <a:cs typeface="Futura PT Light"/>
              </a:rPr>
              <a:t>of </a:t>
            </a:r>
            <a:r>
              <a:rPr sz="4150" i="1" spc="-65" dirty="0">
                <a:solidFill>
                  <a:srgbClr val="FFFFFF"/>
                </a:solidFill>
                <a:latin typeface="Futura PT Light"/>
                <a:cs typeface="Futura PT Light"/>
              </a:rPr>
              <a:t>our </a:t>
            </a:r>
            <a:r>
              <a:rPr sz="4150" i="1" spc="-75" dirty="0">
                <a:solidFill>
                  <a:srgbClr val="FFFFFF"/>
                </a:solidFill>
                <a:latin typeface="Futura PT Light"/>
                <a:cs typeface="Futura PT Light"/>
              </a:rPr>
              <a:t>economy and </a:t>
            </a:r>
            <a:r>
              <a:rPr sz="4150" i="1" spc="-100" dirty="0">
                <a:solidFill>
                  <a:srgbClr val="FFFFFF"/>
                </a:solidFill>
                <a:latin typeface="Futura PT Light"/>
                <a:cs typeface="Futura PT Light"/>
              </a:rPr>
              <a:t>the  </a:t>
            </a:r>
            <a:r>
              <a:rPr sz="4150" i="1" spc="-70" dirty="0">
                <a:solidFill>
                  <a:srgbClr val="FFFFFF"/>
                </a:solidFill>
                <a:latin typeface="Futura PT Light"/>
                <a:cs typeface="Futura PT Light"/>
              </a:rPr>
              <a:t>cornerstones </a:t>
            </a:r>
            <a:r>
              <a:rPr sz="4150" i="1" spc="-55" dirty="0">
                <a:solidFill>
                  <a:srgbClr val="FFFFFF"/>
                </a:solidFill>
                <a:latin typeface="Futura PT Light"/>
                <a:cs typeface="Futura PT Light"/>
              </a:rPr>
              <a:t>of </a:t>
            </a:r>
            <a:r>
              <a:rPr sz="4150" i="1" spc="-65" dirty="0">
                <a:solidFill>
                  <a:srgbClr val="FFFFFF"/>
                </a:solidFill>
                <a:latin typeface="Futura PT Light"/>
                <a:cs typeface="Futura PT Light"/>
              </a:rPr>
              <a:t>our </a:t>
            </a:r>
            <a:r>
              <a:rPr sz="4150" i="1" spc="-80" dirty="0">
                <a:solidFill>
                  <a:srgbClr val="FFFFFF"/>
                </a:solidFill>
                <a:latin typeface="Futura PT Light"/>
                <a:cs typeface="Futura PT Light"/>
              </a:rPr>
              <a:t>nation’s</a:t>
            </a:r>
            <a:r>
              <a:rPr sz="4150" i="1" spc="30" dirty="0">
                <a:solidFill>
                  <a:srgbClr val="FFFFFF"/>
                </a:solidFill>
                <a:latin typeface="Futura PT Light"/>
                <a:cs typeface="Futura PT Light"/>
              </a:rPr>
              <a:t> </a:t>
            </a:r>
            <a:r>
              <a:rPr sz="4150" i="1" spc="-75" dirty="0">
                <a:solidFill>
                  <a:srgbClr val="FFFFFF"/>
                </a:solidFill>
                <a:latin typeface="Futura PT Light"/>
                <a:cs typeface="Futura PT Light"/>
              </a:rPr>
              <a:t>promise”</a:t>
            </a:r>
            <a:endParaRPr sz="4150">
              <a:latin typeface="Futura PT Light"/>
              <a:cs typeface="Futura PT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56583" y="4782799"/>
            <a:ext cx="3015615" cy="647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b="0" spc="-10" dirty="0">
                <a:solidFill>
                  <a:srgbClr val="FFFFFF"/>
                </a:solidFill>
                <a:latin typeface="Futura PT Light"/>
                <a:cs typeface="Futura PT Light"/>
              </a:rPr>
              <a:t>Barack</a:t>
            </a:r>
            <a:r>
              <a:rPr sz="4000" b="0" spc="-90" dirty="0">
                <a:solidFill>
                  <a:srgbClr val="FFFFFF"/>
                </a:solidFill>
                <a:latin typeface="Futura PT Light"/>
                <a:cs typeface="Futura PT Light"/>
              </a:rPr>
              <a:t> </a:t>
            </a:r>
            <a:r>
              <a:rPr sz="4000" b="0" dirty="0">
                <a:solidFill>
                  <a:srgbClr val="FFFFFF"/>
                </a:solidFill>
                <a:latin typeface="Futura PT Light"/>
                <a:cs typeface="Futura PT Light"/>
              </a:rPr>
              <a:t>Obama</a:t>
            </a:r>
            <a:endParaRPr sz="4000">
              <a:latin typeface="Futura PT Light"/>
              <a:cs typeface="Futura PT 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" y="0"/>
            <a:ext cx="15123458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3999" y="4716002"/>
            <a:ext cx="6361740" cy="49204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631976" y="4716003"/>
            <a:ext cx="6336792" cy="41682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706169" y="336798"/>
            <a:ext cx="3740785" cy="609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SAN</a:t>
            </a:r>
            <a:r>
              <a:rPr spc="-100" dirty="0"/>
              <a:t> </a:t>
            </a:r>
            <a:r>
              <a:rPr dirty="0"/>
              <a:t>FRANCISCO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372768" y="1214761"/>
            <a:ext cx="8407400" cy="1889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400" spc="-30" dirty="0">
                <a:solidFill>
                  <a:srgbClr val="020302"/>
                </a:solidFill>
                <a:latin typeface="Futura PT Book"/>
                <a:cs typeface="Futura PT Book"/>
              </a:rPr>
              <a:t>Toleranse </a:t>
            </a:r>
            <a:r>
              <a:rPr sz="2400" dirty="0">
                <a:solidFill>
                  <a:srgbClr val="020302"/>
                </a:solidFill>
                <a:latin typeface="Futura PT Book"/>
                <a:cs typeface="Futura PT Book"/>
              </a:rPr>
              <a:t>= </a:t>
            </a:r>
            <a:r>
              <a:rPr sz="2400" spc="-5" dirty="0">
                <a:solidFill>
                  <a:srgbClr val="020302"/>
                </a:solidFill>
                <a:latin typeface="Futura PT Book"/>
                <a:cs typeface="Futura PT Book"/>
              </a:rPr>
              <a:t>åpenhet </a:t>
            </a:r>
            <a:r>
              <a:rPr sz="2400" dirty="0">
                <a:solidFill>
                  <a:srgbClr val="020302"/>
                </a:solidFill>
                <a:latin typeface="Futura PT Book"/>
                <a:cs typeface="Futura PT Book"/>
              </a:rPr>
              <a:t>for livssyn, seksuell legning leder til økt</a:t>
            </a:r>
            <a:r>
              <a:rPr sz="2400" spc="-45" dirty="0">
                <a:solidFill>
                  <a:srgbClr val="020302"/>
                </a:solidFill>
                <a:latin typeface="Futura PT Book"/>
                <a:cs typeface="Futura PT Book"/>
              </a:rPr>
              <a:t> </a:t>
            </a:r>
            <a:r>
              <a:rPr sz="2400" dirty="0">
                <a:solidFill>
                  <a:srgbClr val="020302"/>
                </a:solidFill>
                <a:latin typeface="Futura PT Book"/>
                <a:cs typeface="Futura PT Book"/>
              </a:rPr>
              <a:t>innovasjon.</a:t>
            </a:r>
            <a:endParaRPr sz="2400">
              <a:latin typeface="Futura PT Book"/>
              <a:cs typeface="Futura PT Book"/>
            </a:endParaRPr>
          </a:p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sz="2400" dirty="0">
                <a:solidFill>
                  <a:srgbClr val="020302"/>
                </a:solidFill>
                <a:latin typeface="Futura PT Book"/>
                <a:cs typeface="Futura PT Book"/>
              </a:rPr>
              <a:t>Tiltak:</a:t>
            </a:r>
            <a:endParaRPr sz="2400">
              <a:latin typeface="Futura PT Book"/>
              <a:cs typeface="Futura PT Book"/>
            </a:endParaRPr>
          </a:p>
          <a:p>
            <a:pPr marL="2252980" indent="-228600">
              <a:lnSpc>
                <a:spcPct val="100000"/>
              </a:lnSpc>
              <a:spcBef>
                <a:spcPts val="120"/>
              </a:spcBef>
              <a:buSzPct val="50000"/>
              <a:buFont typeface="Palatino Linotype"/>
              <a:buChar char="•"/>
              <a:tabLst>
                <a:tab pos="2253615" algn="l"/>
              </a:tabLst>
            </a:pPr>
            <a:r>
              <a:rPr sz="2400" spc="-20" dirty="0">
                <a:solidFill>
                  <a:srgbClr val="020302"/>
                </a:solidFill>
                <a:latin typeface="Futura PT Book"/>
                <a:cs typeface="Futura PT Book"/>
              </a:rPr>
              <a:t>Forbud </a:t>
            </a:r>
            <a:r>
              <a:rPr sz="2400" dirty="0">
                <a:solidFill>
                  <a:srgbClr val="020302"/>
                </a:solidFill>
                <a:latin typeface="Futura PT Book"/>
                <a:cs typeface="Futura PT Book"/>
              </a:rPr>
              <a:t>mot å </a:t>
            </a:r>
            <a:r>
              <a:rPr sz="2400" spc="-10" dirty="0">
                <a:solidFill>
                  <a:srgbClr val="020302"/>
                </a:solidFill>
                <a:latin typeface="Futura PT Book"/>
                <a:cs typeface="Futura PT Book"/>
              </a:rPr>
              <a:t>diskriminere</a:t>
            </a:r>
            <a:r>
              <a:rPr sz="2400" spc="-5" dirty="0">
                <a:solidFill>
                  <a:srgbClr val="020302"/>
                </a:solidFill>
                <a:latin typeface="Futura PT Book"/>
                <a:cs typeface="Futura PT Book"/>
              </a:rPr>
              <a:t> homofile</a:t>
            </a:r>
            <a:endParaRPr sz="2400">
              <a:latin typeface="Futura PT Book"/>
              <a:cs typeface="Futura PT Book"/>
            </a:endParaRPr>
          </a:p>
          <a:p>
            <a:pPr marL="3042920" lvl="1" indent="-228600">
              <a:lnSpc>
                <a:spcPct val="100000"/>
              </a:lnSpc>
              <a:spcBef>
                <a:spcPts val="120"/>
              </a:spcBef>
              <a:buSzPct val="50000"/>
              <a:buFont typeface="Palatino Linotype"/>
              <a:buChar char="•"/>
              <a:tabLst>
                <a:tab pos="3043555" algn="l"/>
              </a:tabLst>
            </a:pPr>
            <a:r>
              <a:rPr sz="2400" spc="-10" dirty="0">
                <a:solidFill>
                  <a:srgbClr val="020302"/>
                </a:solidFill>
                <a:latin typeface="Futura PT Book"/>
                <a:cs typeface="Futura PT Book"/>
              </a:rPr>
              <a:t>gratis </a:t>
            </a:r>
            <a:r>
              <a:rPr sz="2400" spc="5" dirty="0">
                <a:solidFill>
                  <a:srgbClr val="020302"/>
                </a:solidFill>
                <a:latin typeface="Futura PT Book"/>
                <a:cs typeface="Futura PT Book"/>
              </a:rPr>
              <a:t>kaffe </a:t>
            </a:r>
            <a:r>
              <a:rPr sz="2400" dirty="0">
                <a:solidFill>
                  <a:srgbClr val="020302"/>
                </a:solidFill>
                <a:latin typeface="Futura PT Book"/>
                <a:cs typeface="Futura PT Book"/>
              </a:rPr>
              <a:t>til</a:t>
            </a:r>
            <a:r>
              <a:rPr sz="2400" spc="-50" dirty="0">
                <a:solidFill>
                  <a:srgbClr val="020302"/>
                </a:solidFill>
                <a:latin typeface="Futura PT Book"/>
                <a:cs typeface="Futura PT Book"/>
              </a:rPr>
              <a:t> </a:t>
            </a:r>
            <a:r>
              <a:rPr sz="2400" spc="-10" dirty="0">
                <a:solidFill>
                  <a:srgbClr val="020302"/>
                </a:solidFill>
                <a:latin typeface="Futura PT Book"/>
                <a:cs typeface="Futura PT Book"/>
              </a:rPr>
              <a:t>hipstere</a:t>
            </a:r>
            <a:endParaRPr sz="2400">
              <a:latin typeface="Futura PT Book"/>
              <a:cs typeface="Futura PT Book"/>
            </a:endParaRPr>
          </a:p>
          <a:p>
            <a:pPr marL="3195955" lvl="2" indent="-228600">
              <a:lnSpc>
                <a:spcPct val="100000"/>
              </a:lnSpc>
              <a:spcBef>
                <a:spcPts val="120"/>
              </a:spcBef>
              <a:buSzPct val="50000"/>
              <a:buFont typeface="Palatino Linotype"/>
              <a:buChar char="•"/>
              <a:tabLst>
                <a:tab pos="3196590" algn="l"/>
              </a:tabLst>
            </a:pPr>
            <a:r>
              <a:rPr sz="2400" dirty="0">
                <a:solidFill>
                  <a:srgbClr val="020302"/>
                </a:solidFill>
                <a:latin typeface="Futura PT Book"/>
                <a:cs typeface="Futura PT Book"/>
              </a:rPr>
              <a:t>rabattert</a:t>
            </a:r>
            <a:r>
              <a:rPr sz="2400" spc="-55" dirty="0">
                <a:solidFill>
                  <a:srgbClr val="020302"/>
                </a:solidFill>
                <a:latin typeface="Futura PT Book"/>
                <a:cs typeface="Futura PT Book"/>
              </a:rPr>
              <a:t> </a:t>
            </a:r>
            <a:r>
              <a:rPr sz="2400" spc="-5" dirty="0">
                <a:solidFill>
                  <a:srgbClr val="020302"/>
                </a:solidFill>
                <a:latin typeface="Futura PT Book"/>
                <a:cs typeface="Futura PT Book"/>
              </a:rPr>
              <a:t>kontorleie</a:t>
            </a:r>
            <a:endParaRPr sz="2400">
              <a:latin typeface="Futura PT Book"/>
              <a:cs typeface="Futura PT Book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070095" y="10358564"/>
            <a:ext cx="563380" cy="2111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712291" y="10402455"/>
            <a:ext cx="914954" cy="13127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307852" y="10402455"/>
            <a:ext cx="1762238" cy="12340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016005" y="10329468"/>
            <a:ext cx="249669" cy="2475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" y="0"/>
            <a:ext cx="15123458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65164" y="2736003"/>
            <a:ext cx="9041122" cy="67033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63912" y="336798"/>
            <a:ext cx="8825230" cy="647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USA - </a:t>
            </a:r>
            <a:r>
              <a:rPr spc="-30" dirty="0"/>
              <a:t>LOVGIVNING </a:t>
            </a:r>
            <a:r>
              <a:rPr spc="-105" dirty="0"/>
              <a:t>PÅ </a:t>
            </a:r>
            <a:r>
              <a:rPr spc="-15" dirty="0"/>
              <a:t>NASJONALT</a:t>
            </a:r>
            <a:r>
              <a:rPr spc="90" dirty="0"/>
              <a:t> </a:t>
            </a:r>
            <a:r>
              <a:rPr spc="-55" dirty="0"/>
              <a:t>NIVÅ</a:t>
            </a:r>
          </a:p>
        </p:txBody>
      </p:sp>
      <p:sp>
        <p:nvSpPr>
          <p:cNvPr id="4" name="object 4"/>
          <p:cNvSpPr/>
          <p:nvPr/>
        </p:nvSpPr>
        <p:spPr>
          <a:xfrm>
            <a:off x="13070095" y="10358564"/>
            <a:ext cx="563380" cy="2111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712291" y="10402455"/>
            <a:ext cx="914954" cy="1312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307852" y="10402455"/>
            <a:ext cx="1762238" cy="12340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016005" y="10329468"/>
            <a:ext cx="249669" cy="2475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" y="0"/>
            <a:ext cx="15123458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63625" marR="5080" indent="243840">
              <a:lnSpc>
                <a:spcPts val="4320"/>
              </a:lnSpc>
            </a:pPr>
            <a:r>
              <a:rPr spc="-20" dirty="0">
                <a:solidFill>
                  <a:srgbClr val="231F20"/>
                </a:solidFill>
              </a:rPr>
              <a:t>Fosshaugane </a:t>
            </a:r>
            <a:r>
              <a:rPr dirty="0">
                <a:solidFill>
                  <a:srgbClr val="231F20"/>
                </a:solidFill>
              </a:rPr>
              <a:t>Campus  </a:t>
            </a:r>
            <a:r>
              <a:rPr spc="-10" dirty="0">
                <a:solidFill>
                  <a:srgbClr val="231F20"/>
                </a:solidFill>
              </a:rPr>
              <a:t>verdenskjent</a:t>
            </a:r>
            <a:r>
              <a:rPr spc="-65" dirty="0">
                <a:solidFill>
                  <a:srgbClr val="231F20"/>
                </a:solidFill>
              </a:rPr>
              <a:t> </a:t>
            </a:r>
            <a:r>
              <a:rPr spc="5" dirty="0">
                <a:solidFill>
                  <a:srgbClr val="231F20"/>
                </a:solidFill>
              </a:rPr>
              <a:t>startupmiljø</a:t>
            </a:r>
          </a:p>
        </p:txBody>
      </p:sp>
      <p:sp>
        <p:nvSpPr>
          <p:cNvPr id="3" name="object 3"/>
          <p:cNvSpPr/>
          <p:nvPr/>
        </p:nvSpPr>
        <p:spPr>
          <a:xfrm>
            <a:off x="2073599" y="2808003"/>
            <a:ext cx="10972792" cy="57607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070095" y="10358564"/>
            <a:ext cx="563380" cy="2111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712291" y="10402455"/>
            <a:ext cx="914954" cy="1312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307852" y="10402455"/>
            <a:ext cx="1762238" cy="12340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016005" y="10329468"/>
            <a:ext cx="249669" cy="2475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" y="0"/>
            <a:ext cx="15116995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73372" y="5547741"/>
            <a:ext cx="5174729" cy="35510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672637" y="2309901"/>
            <a:ext cx="3683368" cy="67625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74520" marR="5080" indent="-1744980">
              <a:lnSpc>
                <a:spcPts val="4320"/>
              </a:lnSpc>
            </a:pPr>
            <a:r>
              <a:rPr dirty="0">
                <a:solidFill>
                  <a:srgbClr val="231F20"/>
                </a:solidFill>
              </a:rPr>
              <a:t>Er det noe iboende i Sogndal</a:t>
            </a:r>
            <a:r>
              <a:rPr spc="-100" dirty="0">
                <a:solidFill>
                  <a:srgbClr val="231F20"/>
                </a:solidFill>
              </a:rPr>
              <a:t> </a:t>
            </a:r>
            <a:r>
              <a:rPr dirty="0">
                <a:solidFill>
                  <a:srgbClr val="231F20"/>
                </a:solidFill>
              </a:rPr>
              <a:t>som  har </a:t>
            </a:r>
            <a:r>
              <a:rPr spc="15" dirty="0">
                <a:solidFill>
                  <a:srgbClr val="231F20"/>
                </a:solidFill>
              </a:rPr>
              <a:t>ført </a:t>
            </a:r>
            <a:r>
              <a:rPr dirty="0">
                <a:solidFill>
                  <a:srgbClr val="231F20"/>
                </a:solidFill>
              </a:rPr>
              <a:t>til</a:t>
            </a:r>
            <a:r>
              <a:rPr spc="-85" dirty="0">
                <a:solidFill>
                  <a:srgbClr val="231F20"/>
                </a:solidFill>
              </a:rPr>
              <a:t> </a:t>
            </a:r>
            <a:r>
              <a:rPr spc="10" dirty="0">
                <a:solidFill>
                  <a:srgbClr val="231F20"/>
                </a:solidFill>
              </a:rPr>
              <a:t>dette?</a:t>
            </a:r>
          </a:p>
        </p:txBody>
      </p:sp>
      <p:sp>
        <p:nvSpPr>
          <p:cNvPr id="5" name="object 5"/>
          <p:cNvSpPr/>
          <p:nvPr/>
        </p:nvSpPr>
        <p:spPr>
          <a:xfrm>
            <a:off x="4173368" y="2309894"/>
            <a:ext cx="5174728" cy="29121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64004" y="2268004"/>
            <a:ext cx="2031695" cy="68924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070095" y="10358564"/>
            <a:ext cx="563380" cy="2111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712291" y="10402455"/>
            <a:ext cx="914954" cy="13127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307852" y="10402455"/>
            <a:ext cx="1762238" cy="12340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016005" y="10329468"/>
            <a:ext cx="249669" cy="2475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" y="685"/>
            <a:ext cx="15123645" cy="1069203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69195" y="1002703"/>
            <a:ext cx="1764030" cy="456565"/>
          </a:xfrm>
          <a:custGeom>
            <a:avLst/>
            <a:gdLst/>
            <a:ahLst/>
            <a:cxnLst/>
            <a:rect l="l" t="t" r="r" b="b"/>
            <a:pathLst>
              <a:path w="1764029" h="456565">
                <a:moveTo>
                  <a:pt x="0" y="456006"/>
                </a:moveTo>
                <a:lnTo>
                  <a:pt x="1764004" y="456006"/>
                </a:lnTo>
                <a:lnTo>
                  <a:pt x="1764004" y="0"/>
                </a:lnTo>
                <a:lnTo>
                  <a:pt x="0" y="0"/>
                </a:lnTo>
                <a:lnTo>
                  <a:pt x="0" y="456006"/>
                </a:lnTo>
                <a:close/>
              </a:path>
            </a:pathLst>
          </a:custGeom>
          <a:solidFill>
            <a:srgbClr val="F7EC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41694" y="3157073"/>
            <a:ext cx="8436610" cy="56629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777805" y="336798"/>
            <a:ext cx="7564755" cy="1196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4560"/>
              </a:lnSpc>
            </a:pPr>
            <a:r>
              <a:rPr sz="4000" spc="-70" dirty="0">
                <a:solidFill>
                  <a:srgbClr val="231F20"/>
                </a:solidFill>
                <a:latin typeface="Futura PT Book"/>
                <a:cs typeface="Futura PT Book"/>
              </a:rPr>
              <a:t>HVA </a:t>
            </a:r>
            <a:r>
              <a:rPr sz="4000" spc="-20" dirty="0">
                <a:solidFill>
                  <a:srgbClr val="231F20"/>
                </a:solidFill>
                <a:latin typeface="Futura PT Book"/>
                <a:cs typeface="Futura PT Book"/>
              </a:rPr>
              <a:t>SLAGS </a:t>
            </a:r>
            <a:r>
              <a:rPr sz="4000" spc="20" dirty="0">
                <a:solidFill>
                  <a:srgbClr val="231F20"/>
                </a:solidFill>
                <a:latin typeface="Futura PT Book"/>
                <a:cs typeface="Futura PT Book"/>
              </a:rPr>
              <a:t>TYPE </a:t>
            </a:r>
            <a:r>
              <a:rPr sz="4000" spc="-50" dirty="0">
                <a:solidFill>
                  <a:srgbClr val="231F20"/>
                </a:solidFill>
                <a:latin typeface="Futura PT Book"/>
                <a:cs typeface="Futura PT Book"/>
              </a:rPr>
              <a:t>STARTUP </a:t>
            </a:r>
            <a:r>
              <a:rPr sz="4000" dirty="0">
                <a:solidFill>
                  <a:srgbClr val="231F20"/>
                </a:solidFill>
                <a:latin typeface="Futura PT Book"/>
                <a:cs typeface="Futura PT Book"/>
              </a:rPr>
              <a:t>ER</a:t>
            </a:r>
            <a:r>
              <a:rPr sz="4000" spc="40" dirty="0">
                <a:solidFill>
                  <a:srgbClr val="231F20"/>
                </a:solidFill>
                <a:latin typeface="Futura PT Book"/>
                <a:cs typeface="Futura PT Book"/>
              </a:rPr>
              <a:t> </a:t>
            </a:r>
            <a:r>
              <a:rPr sz="4000" dirty="0">
                <a:solidFill>
                  <a:srgbClr val="231F20"/>
                </a:solidFill>
                <a:latin typeface="Futura PT Book"/>
                <a:cs typeface="Futura PT Book"/>
              </a:rPr>
              <a:t>DET?</a:t>
            </a:r>
            <a:endParaRPr sz="4000">
              <a:latin typeface="Futura PT Book"/>
              <a:cs typeface="Futura PT Book"/>
            </a:endParaRPr>
          </a:p>
          <a:p>
            <a:pPr algn="ctr">
              <a:lnSpc>
                <a:spcPts val="4560"/>
              </a:lnSpc>
            </a:pPr>
            <a:r>
              <a:rPr sz="4000" dirty="0">
                <a:solidFill>
                  <a:srgbClr val="231F20"/>
                </a:solidFill>
                <a:latin typeface="Futura PT Book"/>
                <a:cs typeface="Futura PT Book"/>
              </a:rPr>
              <a:t>Health-tech, frilufts-relatert og</a:t>
            </a:r>
            <a:r>
              <a:rPr sz="4000" spc="-30" dirty="0">
                <a:solidFill>
                  <a:srgbClr val="231F20"/>
                </a:solidFill>
                <a:latin typeface="Futura PT Book"/>
                <a:cs typeface="Futura PT Book"/>
              </a:rPr>
              <a:t> </a:t>
            </a:r>
            <a:r>
              <a:rPr sz="4000" spc="-15" dirty="0">
                <a:solidFill>
                  <a:srgbClr val="231F20"/>
                </a:solidFill>
                <a:latin typeface="Futura PT Book"/>
                <a:cs typeface="Futura PT Book"/>
              </a:rPr>
              <a:t>robotics</a:t>
            </a:r>
            <a:endParaRPr sz="4000">
              <a:latin typeface="Futura PT Book"/>
              <a:cs typeface="Futura PT Book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070095" y="10358564"/>
            <a:ext cx="563380" cy="2111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712291" y="10402455"/>
            <a:ext cx="914954" cy="1312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307852" y="10402455"/>
            <a:ext cx="1762238" cy="12340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016005" y="10329468"/>
            <a:ext cx="249669" cy="2475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"/>
            <a:ext cx="15125700" cy="10693304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14457" y="4322687"/>
            <a:ext cx="7091680" cy="167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ts val="4320"/>
              </a:lnSpc>
            </a:pPr>
            <a:r>
              <a:rPr spc="-5" dirty="0">
                <a:solidFill>
                  <a:srgbClr val="231F20"/>
                </a:solidFill>
              </a:rPr>
              <a:t>OVERSETTELSE </a:t>
            </a:r>
            <a:r>
              <a:rPr spc="-105" dirty="0">
                <a:solidFill>
                  <a:srgbClr val="231F20"/>
                </a:solidFill>
              </a:rPr>
              <a:t>AV </a:t>
            </a:r>
            <a:r>
              <a:rPr dirty="0">
                <a:solidFill>
                  <a:srgbClr val="231F20"/>
                </a:solidFill>
              </a:rPr>
              <a:t>NY </a:t>
            </a:r>
            <a:r>
              <a:rPr spc="-30" dirty="0">
                <a:solidFill>
                  <a:srgbClr val="231F20"/>
                </a:solidFill>
              </a:rPr>
              <a:t>ØKONOMI  </a:t>
            </a:r>
            <a:r>
              <a:rPr spc="15" dirty="0">
                <a:solidFill>
                  <a:srgbClr val="231F20"/>
                </a:solidFill>
              </a:rPr>
              <a:t>BETYR </a:t>
            </a:r>
            <a:r>
              <a:rPr dirty="0">
                <a:solidFill>
                  <a:srgbClr val="231F20"/>
                </a:solidFill>
              </a:rPr>
              <a:t>IKKE </a:t>
            </a:r>
            <a:r>
              <a:rPr spc="-35" dirty="0">
                <a:solidFill>
                  <a:srgbClr val="231F20"/>
                </a:solidFill>
              </a:rPr>
              <a:t>AUTOMATISK </a:t>
            </a:r>
            <a:r>
              <a:rPr dirty="0">
                <a:solidFill>
                  <a:srgbClr val="231F20"/>
                </a:solidFill>
              </a:rPr>
              <a:t>URBAN  </a:t>
            </a:r>
            <a:r>
              <a:rPr spc="-25" dirty="0">
                <a:solidFill>
                  <a:srgbClr val="231F20"/>
                </a:solidFill>
              </a:rPr>
              <a:t>KVALITET!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194174" y="6483719"/>
            <a:ext cx="2731770" cy="393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10" dirty="0">
                <a:solidFill>
                  <a:srgbClr val="231F20"/>
                </a:solidFill>
                <a:latin typeface="Futura PT Book"/>
                <a:cs typeface="Futura PT Book"/>
              </a:rPr>
              <a:t>worst </a:t>
            </a:r>
            <a:r>
              <a:rPr sz="2400" dirty="0">
                <a:solidFill>
                  <a:srgbClr val="231F20"/>
                </a:solidFill>
                <a:latin typeface="Futura PT Book"/>
                <a:cs typeface="Futura PT Book"/>
              </a:rPr>
              <a:t>case</a:t>
            </a:r>
            <a:r>
              <a:rPr sz="2400" spc="-70" dirty="0">
                <a:solidFill>
                  <a:srgbClr val="231F20"/>
                </a:solidFill>
                <a:latin typeface="Futura PT Book"/>
                <a:cs typeface="Futura PT Book"/>
              </a:rPr>
              <a:t> </a:t>
            </a:r>
            <a:r>
              <a:rPr sz="2400" dirty="0">
                <a:solidFill>
                  <a:srgbClr val="231F20"/>
                </a:solidFill>
                <a:latin typeface="Futura PT Book"/>
                <a:cs typeface="Futura PT Book"/>
              </a:rPr>
              <a:t>scenarios....</a:t>
            </a:r>
            <a:endParaRPr sz="2400">
              <a:latin typeface="Futura PT Book"/>
              <a:cs typeface="Futura PT Boo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070095" y="10358564"/>
            <a:ext cx="563380" cy="211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712291" y="10402455"/>
            <a:ext cx="914954" cy="1312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307852" y="10402455"/>
            <a:ext cx="1762238" cy="1234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016005" y="10329468"/>
            <a:ext cx="249669" cy="2475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" y="0"/>
            <a:ext cx="15123458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39434" y="2466403"/>
            <a:ext cx="9041122" cy="57591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757275" y="539998"/>
            <a:ext cx="5638800" cy="355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00"/>
              </a:lnSpc>
            </a:pPr>
            <a:r>
              <a:rPr sz="2400" dirty="0">
                <a:solidFill>
                  <a:srgbClr val="020302"/>
                </a:solidFill>
                <a:latin typeface="Futura PT Book"/>
                <a:cs typeface="Futura PT Book"/>
              </a:rPr>
              <a:t>før Silicon </a:t>
            </a:r>
            <a:r>
              <a:rPr sz="2400" spc="-25" dirty="0">
                <a:solidFill>
                  <a:srgbClr val="020302"/>
                </a:solidFill>
                <a:latin typeface="Futura PT Book"/>
                <a:cs typeface="Futura PT Book"/>
              </a:rPr>
              <a:t>Valley, </a:t>
            </a:r>
            <a:r>
              <a:rPr sz="2400" dirty="0">
                <a:solidFill>
                  <a:srgbClr val="020302"/>
                </a:solidFill>
                <a:latin typeface="Futura PT Book"/>
                <a:cs typeface="Futura PT Book"/>
              </a:rPr>
              <a:t>var San </a:t>
            </a:r>
            <a:r>
              <a:rPr sz="2400" spc="-10" dirty="0">
                <a:solidFill>
                  <a:srgbClr val="020302"/>
                </a:solidFill>
                <a:latin typeface="Futura PT Book"/>
                <a:cs typeface="Futura PT Book"/>
              </a:rPr>
              <a:t>francisco </a:t>
            </a:r>
            <a:r>
              <a:rPr sz="2400" dirty="0">
                <a:solidFill>
                  <a:srgbClr val="020302"/>
                </a:solidFill>
                <a:latin typeface="Futura PT Book"/>
                <a:cs typeface="Futura PT Book"/>
              </a:rPr>
              <a:t>kjent</a:t>
            </a:r>
            <a:r>
              <a:rPr sz="2400" spc="-10" dirty="0">
                <a:solidFill>
                  <a:srgbClr val="020302"/>
                </a:solidFill>
                <a:latin typeface="Futura PT Book"/>
                <a:cs typeface="Futura PT Book"/>
              </a:rPr>
              <a:t> </a:t>
            </a:r>
            <a:r>
              <a:rPr sz="2400" dirty="0">
                <a:solidFill>
                  <a:srgbClr val="020302"/>
                </a:solidFill>
                <a:latin typeface="Futura PT Book"/>
                <a:cs typeface="Futura PT Book"/>
              </a:rPr>
              <a:t>som....</a:t>
            </a:r>
            <a:endParaRPr sz="2400">
              <a:latin typeface="Futura PT Book"/>
              <a:cs typeface="Futura PT Book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96962" y="895599"/>
            <a:ext cx="7359015" cy="599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720"/>
              </a:lnSpc>
            </a:pPr>
            <a:r>
              <a:rPr dirty="0"/>
              <a:t>WORLD </a:t>
            </a:r>
            <a:r>
              <a:rPr spc="-25" dirty="0"/>
              <a:t>CAPITOL </a:t>
            </a:r>
            <a:r>
              <a:rPr dirty="0"/>
              <a:t>OF DRIED</a:t>
            </a:r>
            <a:r>
              <a:rPr spc="-15" dirty="0"/>
              <a:t> </a:t>
            </a:r>
            <a:r>
              <a:rPr spc="-20" dirty="0"/>
              <a:t>FRUITS!</a:t>
            </a:r>
          </a:p>
        </p:txBody>
      </p:sp>
      <p:sp>
        <p:nvSpPr>
          <p:cNvPr id="5" name="object 5"/>
          <p:cNvSpPr/>
          <p:nvPr/>
        </p:nvSpPr>
        <p:spPr>
          <a:xfrm>
            <a:off x="13070095" y="10358564"/>
            <a:ext cx="563380" cy="2111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712291" y="10402455"/>
            <a:ext cx="914954" cy="1312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307852" y="10402455"/>
            <a:ext cx="1762238" cy="12340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016005" y="10329468"/>
            <a:ext cx="249669" cy="2475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2"/>
            <a:ext cx="15125700" cy="10690276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36255" y="1645107"/>
            <a:ext cx="5961595" cy="38880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871778" y="336798"/>
            <a:ext cx="3409315" cy="647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SILICON</a:t>
            </a:r>
            <a:r>
              <a:rPr spc="-100" dirty="0"/>
              <a:t> </a:t>
            </a:r>
            <a:r>
              <a:rPr spc="-35" dirty="0"/>
              <a:t>VALLEY</a:t>
            </a:r>
          </a:p>
        </p:txBody>
      </p:sp>
      <p:sp>
        <p:nvSpPr>
          <p:cNvPr id="4" name="object 4"/>
          <p:cNvSpPr/>
          <p:nvPr/>
        </p:nvSpPr>
        <p:spPr>
          <a:xfrm>
            <a:off x="7579990" y="5749102"/>
            <a:ext cx="6901769" cy="3888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87996" y="5749099"/>
            <a:ext cx="6209855" cy="40158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579990" y="1645107"/>
            <a:ext cx="6307320" cy="39051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070095" y="10358564"/>
            <a:ext cx="563380" cy="2111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712291" y="10402455"/>
            <a:ext cx="914954" cy="13127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307852" y="10402455"/>
            <a:ext cx="1762238" cy="12340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016005" y="10329468"/>
            <a:ext cx="249669" cy="2475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" y="0"/>
            <a:ext cx="15120735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59735" y="4554199"/>
            <a:ext cx="6433820" cy="647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HVORDAN Å IKKE GJØRE</a:t>
            </a:r>
            <a:r>
              <a:rPr spc="-100" dirty="0"/>
              <a:t> </a:t>
            </a:r>
            <a:r>
              <a:rPr dirty="0"/>
              <a:t>DET!</a:t>
            </a:r>
          </a:p>
        </p:txBody>
      </p:sp>
      <p:sp>
        <p:nvSpPr>
          <p:cNvPr id="3" name="object 3"/>
          <p:cNvSpPr/>
          <p:nvPr/>
        </p:nvSpPr>
        <p:spPr>
          <a:xfrm>
            <a:off x="13070095" y="10358564"/>
            <a:ext cx="563380" cy="211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712291" y="10402455"/>
            <a:ext cx="914954" cy="1312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307852" y="10402455"/>
            <a:ext cx="1762238" cy="1234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016005" y="10329468"/>
            <a:ext cx="249669" cy="2475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" y="0"/>
            <a:ext cx="15123458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92234" y="2592003"/>
            <a:ext cx="11735531" cy="6939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53833" y="405886"/>
            <a:ext cx="8645525" cy="1127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559435">
              <a:lnSpc>
                <a:spcPts val="4320"/>
              </a:lnSpc>
            </a:pPr>
            <a:r>
              <a:rPr spc="-25" dirty="0"/>
              <a:t>ETABLERE </a:t>
            </a:r>
            <a:r>
              <a:rPr dirty="0"/>
              <a:t>ET </a:t>
            </a:r>
            <a:r>
              <a:rPr spc="40" dirty="0"/>
              <a:t>NYTT </a:t>
            </a:r>
            <a:r>
              <a:rPr dirty="0"/>
              <a:t>GRÜNDERMILJØ,  </a:t>
            </a:r>
            <a:r>
              <a:rPr spc="-30" dirty="0"/>
              <a:t>ISTEDE </a:t>
            </a:r>
            <a:r>
              <a:rPr dirty="0"/>
              <a:t>FOR Å </a:t>
            </a:r>
            <a:r>
              <a:rPr spc="-65" dirty="0"/>
              <a:t>STØTTE </a:t>
            </a:r>
            <a:r>
              <a:rPr dirty="0"/>
              <a:t>OPP</a:t>
            </a:r>
            <a:r>
              <a:rPr spc="45" dirty="0"/>
              <a:t> </a:t>
            </a:r>
            <a:r>
              <a:rPr spc="-30" dirty="0"/>
              <a:t>EKSISTERENDE</a:t>
            </a:r>
          </a:p>
        </p:txBody>
      </p:sp>
      <p:sp>
        <p:nvSpPr>
          <p:cNvPr id="4" name="object 4"/>
          <p:cNvSpPr/>
          <p:nvPr/>
        </p:nvSpPr>
        <p:spPr>
          <a:xfrm>
            <a:off x="13070095" y="10358564"/>
            <a:ext cx="563380" cy="2111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712291" y="10402455"/>
            <a:ext cx="914954" cy="1312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307852" y="10402455"/>
            <a:ext cx="1762238" cy="12340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016005" y="10329468"/>
            <a:ext cx="249669" cy="2475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" y="317"/>
            <a:ext cx="15121890" cy="1069276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070095" y="10358564"/>
            <a:ext cx="563380" cy="211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712291" y="10402455"/>
            <a:ext cx="914954" cy="1312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307852" y="10402455"/>
            <a:ext cx="1762238" cy="1234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016005" y="10329468"/>
            <a:ext cx="249669" cy="2475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16799" y="2096414"/>
            <a:ext cx="10886399" cy="73355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482314" y="336798"/>
            <a:ext cx="6155690" cy="977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4700"/>
              </a:lnSpc>
            </a:pPr>
            <a:r>
              <a:rPr dirty="0"/>
              <a:t>GRÜNDERMILJØER</a:t>
            </a:r>
          </a:p>
          <a:p>
            <a:pPr algn="ctr">
              <a:lnSpc>
                <a:spcPts val="2780"/>
              </a:lnSpc>
            </a:pPr>
            <a:r>
              <a:rPr sz="2400" dirty="0"/>
              <a:t>den nye </a:t>
            </a:r>
            <a:r>
              <a:rPr sz="2400" spc="-5" dirty="0"/>
              <a:t>økonomien </a:t>
            </a:r>
            <a:r>
              <a:rPr sz="2400" dirty="0"/>
              <a:t>som urbant og sosialt</a:t>
            </a:r>
            <a:r>
              <a:rPr sz="2400" spc="-90" dirty="0"/>
              <a:t> </a:t>
            </a:r>
            <a:r>
              <a:rPr sz="2400" dirty="0"/>
              <a:t>fenomen..</a:t>
            </a:r>
            <a:endParaRPr sz="24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" y="0"/>
            <a:ext cx="15123458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18342" y="336798"/>
            <a:ext cx="5116195" cy="647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80" dirty="0"/>
              <a:t>STATLIG</a:t>
            </a:r>
            <a:r>
              <a:rPr spc="-70" dirty="0"/>
              <a:t> </a:t>
            </a:r>
            <a:r>
              <a:rPr dirty="0"/>
              <a:t>GRÜNDERTREFF</a:t>
            </a:r>
          </a:p>
        </p:txBody>
      </p:sp>
      <p:sp>
        <p:nvSpPr>
          <p:cNvPr id="3" name="object 3"/>
          <p:cNvSpPr/>
          <p:nvPr/>
        </p:nvSpPr>
        <p:spPr>
          <a:xfrm>
            <a:off x="4690002" y="2476006"/>
            <a:ext cx="5739993" cy="57399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070095" y="10358564"/>
            <a:ext cx="563380" cy="2111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712291" y="10402455"/>
            <a:ext cx="914954" cy="1312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307852" y="10402455"/>
            <a:ext cx="1762238" cy="12340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016005" y="10329468"/>
            <a:ext cx="249669" cy="2475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" y="0"/>
            <a:ext cx="15119914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370" marR="5080" indent="1005205">
              <a:lnSpc>
                <a:spcPts val="4320"/>
              </a:lnSpc>
            </a:pPr>
            <a:r>
              <a:rPr dirty="0"/>
              <a:t>NÅR </a:t>
            </a:r>
            <a:r>
              <a:rPr spc="5" dirty="0"/>
              <a:t>TILRETTELEGGING  </a:t>
            </a:r>
            <a:r>
              <a:rPr dirty="0"/>
              <a:t>GJØR MER SKADE ENN Å</a:t>
            </a:r>
            <a:r>
              <a:rPr spc="-100" dirty="0"/>
              <a:t> </a:t>
            </a:r>
            <a:r>
              <a:rPr dirty="0"/>
              <a:t>HJELPE</a:t>
            </a:r>
          </a:p>
        </p:txBody>
      </p:sp>
      <p:sp>
        <p:nvSpPr>
          <p:cNvPr id="3" name="object 3"/>
          <p:cNvSpPr/>
          <p:nvPr/>
        </p:nvSpPr>
        <p:spPr>
          <a:xfrm>
            <a:off x="13070095" y="10358564"/>
            <a:ext cx="563380" cy="211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712291" y="10402455"/>
            <a:ext cx="914954" cy="1312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307852" y="10402455"/>
            <a:ext cx="1762238" cy="1234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016005" y="10329468"/>
            <a:ext cx="249669" cy="2475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010264" y="2187016"/>
            <a:ext cx="5099481" cy="713206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" y="0"/>
            <a:ext cx="15123458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99448" y="4199837"/>
            <a:ext cx="6521450" cy="1127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90650" marR="5080" indent="-1378585">
              <a:lnSpc>
                <a:spcPts val="4320"/>
              </a:lnSpc>
            </a:pPr>
            <a:r>
              <a:rPr spc="-70" dirty="0">
                <a:solidFill>
                  <a:srgbClr val="231F20"/>
                </a:solidFill>
              </a:rPr>
              <a:t>HVA </a:t>
            </a:r>
            <a:r>
              <a:rPr dirty="0">
                <a:solidFill>
                  <a:srgbClr val="231F20"/>
                </a:solidFill>
              </a:rPr>
              <a:t>VILLE </a:t>
            </a:r>
            <a:r>
              <a:rPr spc="-55" dirty="0">
                <a:solidFill>
                  <a:srgbClr val="231F20"/>
                </a:solidFill>
              </a:rPr>
              <a:t>VÆRT </a:t>
            </a:r>
            <a:r>
              <a:rPr spc="-30" dirty="0">
                <a:solidFill>
                  <a:srgbClr val="231F20"/>
                </a:solidFill>
              </a:rPr>
              <a:t>FØRSTE </a:t>
            </a:r>
            <a:r>
              <a:rPr spc="-45" dirty="0">
                <a:solidFill>
                  <a:srgbClr val="231F20"/>
                </a:solidFill>
              </a:rPr>
              <a:t>STEG </a:t>
            </a:r>
            <a:r>
              <a:rPr dirty="0">
                <a:solidFill>
                  <a:srgbClr val="231F20"/>
                </a:solidFill>
              </a:rPr>
              <a:t>I  RIKTIG</a:t>
            </a:r>
            <a:r>
              <a:rPr spc="-100" dirty="0">
                <a:solidFill>
                  <a:srgbClr val="231F20"/>
                </a:solidFill>
              </a:rPr>
              <a:t> </a:t>
            </a:r>
            <a:r>
              <a:rPr dirty="0">
                <a:solidFill>
                  <a:srgbClr val="231F20"/>
                </a:solidFill>
              </a:rPr>
              <a:t>RETNING?</a:t>
            </a:r>
          </a:p>
        </p:txBody>
      </p:sp>
      <p:sp>
        <p:nvSpPr>
          <p:cNvPr id="3" name="object 3"/>
          <p:cNvSpPr/>
          <p:nvPr/>
        </p:nvSpPr>
        <p:spPr>
          <a:xfrm>
            <a:off x="13070095" y="10358564"/>
            <a:ext cx="563380" cy="2111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712291" y="10402455"/>
            <a:ext cx="914954" cy="1312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307852" y="10402455"/>
            <a:ext cx="1762238" cy="1234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016005" y="10329468"/>
            <a:ext cx="249669" cy="2475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" y="0"/>
            <a:ext cx="15123458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070095" y="10358564"/>
            <a:ext cx="563380" cy="211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712291" y="10402455"/>
            <a:ext cx="914954" cy="1312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307852" y="10402455"/>
            <a:ext cx="1762238" cy="1234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016005" y="10329468"/>
            <a:ext cx="249669" cy="2475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886408" y="6902069"/>
            <a:ext cx="5200650" cy="23037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7785" indent="-635" algn="ctr">
              <a:lnSpc>
                <a:spcPct val="104200"/>
              </a:lnSpc>
            </a:pPr>
            <a:r>
              <a:rPr sz="2400" i="1" spc="-35" dirty="0">
                <a:solidFill>
                  <a:srgbClr val="231F20"/>
                </a:solidFill>
                <a:latin typeface="Times New Roman"/>
                <a:cs typeface="Times New Roman"/>
              </a:rPr>
              <a:t>“...You </a:t>
            </a:r>
            <a:r>
              <a:rPr sz="2400" i="1" dirty="0">
                <a:solidFill>
                  <a:srgbClr val="231F20"/>
                </a:solidFill>
                <a:latin typeface="Times New Roman"/>
                <a:cs typeface="Times New Roman"/>
              </a:rPr>
              <a:t>never </a:t>
            </a:r>
            <a:r>
              <a:rPr sz="2400" i="1" spc="-15" dirty="0">
                <a:solidFill>
                  <a:srgbClr val="231F20"/>
                </a:solidFill>
                <a:latin typeface="Times New Roman"/>
                <a:cs typeface="Times New Roman"/>
              </a:rPr>
              <a:t>really </a:t>
            </a:r>
            <a:r>
              <a:rPr sz="2400" i="1" dirty="0">
                <a:solidFill>
                  <a:srgbClr val="231F20"/>
                </a:solidFill>
                <a:latin typeface="Times New Roman"/>
                <a:cs typeface="Times New Roman"/>
              </a:rPr>
              <a:t>understand a person  until you consider things </a:t>
            </a:r>
            <a:r>
              <a:rPr sz="2400" i="1" spc="-25" dirty="0">
                <a:solidFill>
                  <a:srgbClr val="231F20"/>
                </a:solidFill>
                <a:latin typeface="Times New Roman"/>
                <a:cs typeface="Times New Roman"/>
              </a:rPr>
              <a:t>from </a:t>
            </a:r>
            <a:r>
              <a:rPr sz="2400" i="1" dirty="0">
                <a:solidFill>
                  <a:srgbClr val="231F20"/>
                </a:solidFill>
                <a:latin typeface="Times New Roman"/>
                <a:cs typeface="Times New Roman"/>
              </a:rPr>
              <a:t>his point</a:t>
            </a:r>
            <a:r>
              <a:rPr sz="2400" i="1" spc="-9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400" i="1" dirty="0">
                <a:solidFill>
                  <a:srgbClr val="231F20"/>
                </a:solidFill>
                <a:latin typeface="Times New Roman"/>
                <a:cs typeface="Times New Roman"/>
              </a:rPr>
              <a:t>of  view (...) </a:t>
            </a:r>
            <a:r>
              <a:rPr sz="2400" i="1" spc="-5" dirty="0">
                <a:solidFill>
                  <a:srgbClr val="231F20"/>
                </a:solidFill>
                <a:latin typeface="Times New Roman"/>
                <a:cs typeface="Times New Roman"/>
              </a:rPr>
              <a:t>Until </a:t>
            </a:r>
            <a:r>
              <a:rPr sz="2400" i="1" dirty="0">
                <a:solidFill>
                  <a:srgbClr val="231F20"/>
                </a:solidFill>
                <a:latin typeface="Times New Roman"/>
                <a:cs typeface="Times New Roman"/>
              </a:rPr>
              <a:t>you climb into his </a:t>
            </a:r>
            <a:r>
              <a:rPr sz="2400" i="1" spc="-5" dirty="0">
                <a:solidFill>
                  <a:srgbClr val="231F20"/>
                </a:solidFill>
                <a:latin typeface="Times New Roman"/>
                <a:cs typeface="Times New Roman"/>
              </a:rPr>
              <a:t>skin</a:t>
            </a:r>
            <a:r>
              <a:rPr sz="2400" i="1" spc="-1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400" i="1" dirty="0">
                <a:solidFill>
                  <a:srgbClr val="231F20"/>
                </a:solidFill>
                <a:latin typeface="Times New Roman"/>
                <a:cs typeface="Times New Roman"/>
              </a:rPr>
              <a:t>and  walk </a:t>
            </a:r>
            <a:r>
              <a:rPr sz="2400" i="1" spc="-15" dirty="0">
                <a:solidFill>
                  <a:srgbClr val="231F20"/>
                </a:solidFill>
                <a:latin typeface="Times New Roman"/>
                <a:cs typeface="Times New Roman"/>
              </a:rPr>
              <a:t>around </a:t>
            </a:r>
            <a:r>
              <a:rPr sz="2400" i="1" dirty="0">
                <a:solidFill>
                  <a:srgbClr val="231F20"/>
                </a:solidFill>
                <a:latin typeface="Times New Roman"/>
                <a:cs typeface="Times New Roman"/>
              </a:rPr>
              <a:t>in</a:t>
            </a:r>
            <a:r>
              <a:rPr sz="2400" i="1" spc="-9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400" i="1" dirty="0">
                <a:solidFill>
                  <a:srgbClr val="231F20"/>
                </a:solidFill>
                <a:latin typeface="Times New Roman"/>
                <a:cs typeface="Times New Roman"/>
              </a:rPr>
              <a:t>it.”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700">
              <a:latin typeface="Times New Roman"/>
              <a:cs typeface="Times New Roman"/>
            </a:endParaRPr>
          </a:p>
          <a:p>
            <a:pPr marL="2440940">
              <a:lnSpc>
                <a:spcPct val="100000"/>
              </a:lnSpc>
            </a:pPr>
            <a:r>
              <a:rPr sz="2400" spc="-85" dirty="0">
                <a:solidFill>
                  <a:srgbClr val="231F20"/>
                </a:solidFill>
                <a:latin typeface="Times New Roman"/>
                <a:cs typeface="Times New Roman"/>
              </a:rPr>
              <a:t>To </a:t>
            </a:r>
            <a:r>
              <a:rPr sz="2400" spc="-5" dirty="0">
                <a:solidFill>
                  <a:srgbClr val="231F20"/>
                </a:solidFill>
                <a:latin typeface="Times New Roman"/>
                <a:cs typeface="Times New Roman"/>
              </a:rPr>
              <a:t>Kill </a:t>
            </a:r>
            <a:r>
              <a:rPr sz="2400" dirty="0">
                <a:solidFill>
                  <a:srgbClr val="231F20"/>
                </a:solidFill>
                <a:latin typeface="Times New Roman"/>
                <a:cs typeface="Times New Roman"/>
              </a:rPr>
              <a:t>a</a:t>
            </a:r>
            <a:r>
              <a:rPr sz="2400" spc="-5" dirty="0">
                <a:solidFill>
                  <a:srgbClr val="231F20"/>
                </a:solidFill>
                <a:latin typeface="Times New Roman"/>
                <a:cs typeface="Times New Roman"/>
              </a:rPr>
              <a:t> Mockingbird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40489" y="882002"/>
            <a:ext cx="4238866" cy="53362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" y="0"/>
            <a:ext cx="15123458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82136" y="3413234"/>
            <a:ext cx="960119" cy="1087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683468" y="3413234"/>
            <a:ext cx="2030597" cy="1087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10736" y="3750616"/>
            <a:ext cx="1168224" cy="9128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989320" y="3775841"/>
            <a:ext cx="2427889" cy="86237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132675" y="10362674"/>
            <a:ext cx="488731" cy="23175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152235" y="4028319"/>
            <a:ext cx="393065" cy="281940"/>
          </a:xfrm>
          <a:custGeom>
            <a:avLst/>
            <a:gdLst/>
            <a:ahLst/>
            <a:cxnLst/>
            <a:rect l="l" t="t" r="r" b="b"/>
            <a:pathLst>
              <a:path w="393065" h="281939">
                <a:moveTo>
                  <a:pt x="0" y="0"/>
                </a:moveTo>
                <a:lnTo>
                  <a:pt x="392715" y="0"/>
                </a:lnTo>
                <a:lnTo>
                  <a:pt x="392715" y="281914"/>
                </a:lnTo>
                <a:lnTo>
                  <a:pt x="0" y="281914"/>
                </a:lnTo>
                <a:lnTo>
                  <a:pt x="0" y="0"/>
                </a:lnTo>
                <a:close/>
              </a:path>
            </a:pathLst>
          </a:custGeom>
          <a:solidFill>
            <a:srgbClr val="3134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557645" y="3880843"/>
            <a:ext cx="842010" cy="482600"/>
          </a:xfrm>
          <a:custGeom>
            <a:avLst/>
            <a:gdLst/>
            <a:ahLst/>
            <a:cxnLst/>
            <a:rect l="l" t="t" r="r" b="b"/>
            <a:pathLst>
              <a:path w="842009" h="482600">
                <a:moveTo>
                  <a:pt x="0" y="0"/>
                </a:moveTo>
                <a:lnTo>
                  <a:pt x="841711" y="0"/>
                </a:lnTo>
                <a:lnTo>
                  <a:pt x="841711" y="481983"/>
                </a:lnTo>
                <a:lnTo>
                  <a:pt x="0" y="481983"/>
                </a:lnTo>
                <a:lnTo>
                  <a:pt x="0" y="0"/>
                </a:lnTo>
                <a:close/>
              </a:path>
            </a:pathLst>
          </a:custGeom>
          <a:solidFill>
            <a:srgbClr val="3134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202955" y="4088650"/>
            <a:ext cx="478790" cy="200660"/>
          </a:xfrm>
          <a:custGeom>
            <a:avLst/>
            <a:gdLst/>
            <a:ahLst/>
            <a:cxnLst/>
            <a:rect l="l" t="t" r="r" b="b"/>
            <a:pathLst>
              <a:path w="478790" h="200660">
                <a:moveTo>
                  <a:pt x="0" y="0"/>
                </a:moveTo>
                <a:lnTo>
                  <a:pt x="478184" y="0"/>
                </a:lnTo>
                <a:lnTo>
                  <a:pt x="478184" y="200068"/>
                </a:lnTo>
                <a:lnTo>
                  <a:pt x="0" y="200068"/>
                </a:lnTo>
                <a:lnTo>
                  <a:pt x="0" y="0"/>
                </a:lnTo>
                <a:close/>
              </a:path>
            </a:pathLst>
          </a:custGeom>
          <a:solidFill>
            <a:srgbClr val="364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705388" y="4064496"/>
            <a:ext cx="341630" cy="222250"/>
          </a:xfrm>
          <a:custGeom>
            <a:avLst/>
            <a:gdLst/>
            <a:ahLst/>
            <a:cxnLst/>
            <a:rect l="l" t="t" r="r" b="b"/>
            <a:pathLst>
              <a:path w="341629" h="222250">
                <a:moveTo>
                  <a:pt x="0" y="0"/>
                </a:moveTo>
                <a:lnTo>
                  <a:pt x="341250" y="0"/>
                </a:lnTo>
                <a:lnTo>
                  <a:pt x="341250" y="222256"/>
                </a:lnTo>
                <a:lnTo>
                  <a:pt x="0" y="222256"/>
                </a:lnTo>
                <a:lnTo>
                  <a:pt x="0" y="0"/>
                </a:lnTo>
                <a:close/>
              </a:path>
            </a:pathLst>
          </a:custGeom>
          <a:solidFill>
            <a:srgbClr val="364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083742" y="4064496"/>
            <a:ext cx="165100" cy="222250"/>
          </a:xfrm>
          <a:custGeom>
            <a:avLst/>
            <a:gdLst/>
            <a:ahLst/>
            <a:cxnLst/>
            <a:rect l="l" t="t" r="r" b="b"/>
            <a:pathLst>
              <a:path w="165100" h="222250">
                <a:moveTo>
                  <a:pt x="0" y="0"/>
                </a:moveTo>
                <a:lnTo>
                  <a:pt x="164934" y="0"/>
                </a:lnTo>
                <a:lnTo>
                  <a:pt x="164934" y="222256"/>
                </a:lnTo>
                <a:lnTo>
                  <a:pt x="0" y="222256"/>
                </a:lnTo>
                <a:lnTo>
                  <a:pt x="0" y="0"/>
                </a:lnTo>
                <a:close/>
              </a:path>
            </a:pathLst>
          </a:custGeom>
          <a:solidFill>
            <a:srgbClr val="3134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0981340" y="4089004"/>
            <a:ext cx="161925" cy="3079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145">
              <a:lnSpc>
                <a:spcPts val="1420"/>
              </a:lnSpc>
            </a:pPr>
            <a:r>
              <a:rPr sz="1300" spc="30" dirty="0">
                <a:solidFill>
                  <a:srgbClr val="C8D1DA"/>
                </a:solidFill>
                <a:latin typeface="Times New Roman"/>
                <a:cs typeface="Times New Roman"/>
              </a:rPr>
              <a:t>)</a:t>
            </a:r>
            <a:r>
              <a:rPr sz="1300" spc="-220" dirty="0">
                <a:solidFill>
                  <a:srgbClr val="C8D1DA"/>
                </a:solidFill>
                <a:latin typeface="Times New Roman"/>
                <a:cs typeface="Times New Roman"/>
              </a:rPr>
              <a:t> </a:t>
            </a:r>
            <a:r>
              <a:rPr sz="1300" spc="30" dirty="0">
                <a:solidFill>
                  <a:srgbClr val="C8D1DA"/>
                </a:solidFill>
                <a:latin typeface="Times New Roman"/>
                <a:cs typeface="Times New Roman"/>
              </a:rPr>
              <a:t>(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143119" y="4089004"/>
            <a:ext cx="186690" cy="3079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20"/>
              </a:lnSpc>
            </a:pPr>
            <a:r>
              <a:rPr sz="1300" spc="30" dirty="0">
                <a:solidFill>
                  <a:srgbClr val="C8D1DA"/>
                </a:solidFill>
                <a:latin typeface="Times New Roman"/>
                <a:cs typeface="Times New Roman"/>
              </a:rPr>
              <a:t>I]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1278143" y="3988098"/>
            <a:ext cx="130175" cy="325120"/>
          </a:xfrm>
          <a:custGeom>
            <a:avLst/>
            <a:gdLst/>
            <a:ahLst/>
            <a:cxnLst/>
            <a:rect l="l" t="t" r="r" b="b"/>
            <a:pathLst>
              <a:path w="130175" h="325120">
                <a:moveTo>
                  <a:pt x="0" y="0"/>
                </a:moveTo>
                <a:lnTo>
                  <a:pt x="130162" y="0"/>
                </a:lnTo>
                <a:lnTo>
                  <a:pt x="130162" y="325006"/>
                </a:lnTo>
                <a:lnTo>
                  <a:pt x="0" y="325006"/>
                </a:lnTo>
                <a:lnTo>
                  <a:pt x="0" y="0"/>
                </a:lnTo>
                <a:close/>
              </a:path>
            </a:pathLst>
          </a:custGeom>
          <a:solidFill>
            <a:srgbClr val="364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456503" y="4048430"/>
            <a:ext cx="187960" cy="246379"/>
          </a:xfrm>
          <a:custGeom>
            <a:avLst/>
            <a:gdLst/>
            <a:ahLst/>
            <a:cxnLst/>
            <a:rect l="l" t="t" r="r" b="b"/>
            <a:pathLst>
              <a:path w="187959" h="246379">
                <a:moveTo>
                  <a:pt x="0" y="0"/>
                </a:moveTo>
                <a:lnTo>
                  <a:pt x="187578" y="0"/>
                </a:lnTo>
                <a:lnTo>
                  <a:pt x="187578" y="245950"/>
                </a:lnTo>
                <a:lnTo>
                  <a:pt x="0" y="245950"/>
                </a:lnTo>
                <a:lnTo>
                  <a:pt x="0" y="0"/>
                </a:lnTo>
                <a:close/>
              </a:path>
            </a:pathLst>
          </a:custGeom>
          <a:solidFill>
            <a:srgbClr val="364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1372306" y="4077687"/>
            <a:ext cx="149860" cy="3194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3820">
              <a:lnSpc>
                <a:spcPts val="1530"/>
              </a:lnSpc>
            </a:pPr>
            <a:r>
              <a:rPr sz="1400" b="1" spc="-35" dirty="0">
                <a:solidFill>
                  <a:srgbClr val="C8D1DA"/>
                </a:solidFill>
                <a:latin typeface="Times New Roman"/>
                <a:cs typeface="Times New Roman"/>
              </a:rPr>
              <a:t>[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085938" y="4257811"/>
            <a:ext cx="0" cy="104139"/>
          </a:xfrm>
          <a:custGeom>
            <a:avLst/>
            <a:gdLst/>
            <a:ahLst/>
            <a:cxnLst/>
            <a:rect l="l" t="t" r="r" b="b"/>
            <a:pathLst>
              <a:path h="104139">
                <a:moveTo>
                  <a:pt x="0" y="0"/>
                </a:moveTo>
                <a:lnTo>
                  <a:pt x="0" y="103956"/>
                </a:lnTo>
              </a:path>
            </a:pathLst>
          </a:custGeom>
          <a:ln w="21107">
            <a:solidFill>
              <a:srgbClr val="31343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196145" y="4257811"/>
            <a:ext cx="93980" cy="104139"/>
          </a:xfrm>
          <a:custGeom>
            <a:avLst/>
            <a:gdLst/>
            <a:ahLst/>
            <a:cxnLst/>
            <a:rect l="l" t="t" r="r" b="b"/>
            <a:pathLst>
              <a:path w="93979" h="104139">
                <a:moveTo>
                  <a:pt x="0" y="0"/>
                </a:moveTo>
                <a:lnTo>
                  <a:pt x="93466" y="0"/>
                </a:lnTo>
                <a:lnTo>
                  <a:pt x="93466" y="103956"/>
                </a:lnTo>
                <a:lnTo>
                  <a:pt x="0" y="103956"/>
                </a:lnTo>
                <a:lnTo>
                  <a:pt x="0" y="0"/>
                </a:lnTo>
                <a:close/>
              </a:path>
            </a:pathLst>
          </a:custGeom>
          <a:solidFill>
            <a:srgbClr val="364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274640" y="4257811"/>
            <a:ext cx="42545" cy="104139"/>
          </a:xfrm>
          <a:custGeom>
            <a:avLst/>
            <a:gdLst/>
            <a:ahLst/>
            <a:cxnLst/>
            <a:rect l="l" t="t" r="r" b="b"/>
            <a:pathLst>
              <a:path w="42545" h="104139">
                <a:moveTo>
                  <a:pt x="0" y="103956"/>
                </a:moveTo>
                <a:lnTo>
                  <a:pt x="42367" y="103956"/>
                </a:lnTo>
                <a:lnTo>
                  <a:pt x="42367" y="0"/>
                </a:lnTo>
                <a:lnTo>
                  <a:pt x="0" y="0"/>
                </a:lnTo>
                <a:lnTo>
                  <a:pt x="0" y="103956"/>
                </a:lnTo>
                <a:close/>
              </a:path>
            </a:pathLst>
          </a:custGeom>
          <a:solidFill>
            <a:srgbClr val="3134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306498" y="4257811"/>
            <a:ext cx="59690" cy="104139"/>
          </a:xfrm>
          <a:custGeom>
            <a:avLst/>
            <a:gdLst/>
            <a:ahLst/>
            <a:cxnLst/>
            <a:rect l="l" t="t" r="r" b="b"/>
            <a:pathLst>
              <a:path w="59690" h="104139">
                <a:moveTo>
                  <a:pt x="0" y="103956"/>
                </a:moveTo>
                <a:lnTo>
                  <a:pt x="59207" y="103956"/>
                </a:lnTo>
                <a:lnTo>
                  <a:pt x="59207" y="0"/>
                </a:lnTo>
                <a:lnTo>
                  <a:pt x="0" y="0"/>
                </a:lnTo>
                <a:lnTo>
                  <a:pt x="0" y="103956"/>
                </a:lnTo>
                <a:close/>
              </a:path>
            </a:pathLst>
          </a:custGeom>
          <a:solidFill>
            <a:srgbClr val="364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410697" y="4257811"/>
            <a:ext cx="0" cy="104139"/>
          </a:xfrm>
          <a:custGeom>
            <a:avLst/>
            <a:gdLst/>
            <a:ahLst/>
            <a:cxnLst/>
            <a:rect l="l" t="t" r="r" b="b"/>
            <a:pathLst>
              <a:path h="104139">
                <a:moveTo>
                  <a:pt x="0" y="0"/>
                </a:moveTo>
                <a:lnTo>
                  <a:pt x="0" y="103956"/>
                </a:lnTo>
              </a:path>
            </a:pathLst>
          </a:custGeom>
          <a:ln w="55016">
            <a:solidFill>
              <a:srgbClr val="4B607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431039" y="4257811"/>
            <a:ext cx="234315" cy="104139"/>
          </a:xfrm>
          <a:custGeom>
            <a:avLst/>
            <a:gdLst/>
            <a:ahLst/>
            <a:cxnLst/>
            <a:rect l="l" t="t" r="r" b="b"/>
            <a:pathLst>
              <a:path w="234315" h="104139">
                <a:moveTo>
                  <a:pt x="0" y="0"/>
                </a:moveTo>
                <a:lnTo>
                  <a:pt x="233910" y="0"/>
                </a:lnTo>
                <a:lnTo>
                  <a:pt x="233910" y="103956"/>
                </a:lnTo>
                <a:lnTo>
                  <a:pt x="0" y="103956"/>
                </a:lnTo>
                <a:lnTo>
                  <a:pt x="0" y="0"/>
                </a:lnTo>
                <a:close/>
              </a:path>
            </a:pathLst>
          </a:custGeom>
          <a:solidFill>
            <a:srgbClr val="364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657992" y="4169438"/>
            <a:ext cx="0" cy="227965"/>
          </a:xfrm>
          <a:custGeom>
            <a:avLst/>
            <a:gdLst/>
            <a:ahLst/>
            <a:cxnLst/>
            <a:rect l="l" t="t" r="r" b="b"/>
            <a:pathLst>
              <a:path h="227964">
                <a:moveTo>
                  <a:pt x="0" y="0"/>
                </a:moveTo>
                <a:lnTo>
                  <a:pt x="0" y="227350"/>
                </a:lnTo>
              </a:path>
            </a:pathLst>
          </a:custGeom>
          <a:ln w="43973">
            <a:solidFill>
              <a:srgbClr val="605D6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981340" y="4169438"/>
            <a:ext cx="140970" cy="227965"/>
          </a:xfrm>
          <a:custGeom>
            <a:avLst/>
            <a:gdLst/>
            <a:ahLst/>
            <a:cxnLst/>
            <a:rect l="l" t="t" r="r" b="b"/>
            <a:pathLst>
              <a:path w="140970" h="227964">
                <a:moveTo>
                  <a:pt x="0" y="0"/>
                </a:moveTo>
                <a:lnTo>
                  <a:pt x="140811" y="0"/>
                </a:lnTo>
                <a:lnTo>
                  <a:pt x="140811" y="227350"/>
                </a:lnTo>
                <a:lnTo>
                  <a:pt x="0" y="227350"/>
                </a:lnTo>
                <a:lnTo>
                  <a:pt x="0" y="0"/>
                </a:lnTo>
                <a:close/>
              </a:path>
            </a:pathLst>
          </a:custGeom>
          <a:solidFill>
            <a:srgbClr val="605D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1179976" y="4169438"/>
            <a:ext cx="149860" cy="227965"/>
          </a:xfrm>
          <a:custGeom>
            <a:avLst/>
            <a:gdLst/>
            <a:ahLst/>
            <a:cxnLst/>
            <a:rect l="l" t="t" r="r" b="b"/>
            <a:pathLst>
              <a:path w="149859" h="227964">
                <a:moveTo>
                  <a:pt x="0" y="0"/>
                </a:moveTo>
                <a:lnTo>
                  <a:pt x="149701" y="0"/>
                </a:lnTo>
                <a:lnTo>
                  <a:pt x="149701" y="227350"/>
                </a:lnTo>
                <a:lnTo>
                  <a:pt x="0" y="227350"/>
                </a:lnTo>
                <a:lnTo>
                  <a:pt x="0" y="0"/>
                </a:lnTo>
                <a:close/>
              </a:path>
            </a:pathLst>
          </a:custGeom>
          <a:solidFill>
            <a:srgbClr val="364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372306" y="4169438"/>
            <a:ext cx="149860" cy="227965"/>
          </a:xfrm>
          <a:custGeom>
            <a:avLst/>
            <a:gdLst/>
            <a:ahLst/>
            <a:cxnLst/>
            <a:rect l="l" t="t" r="r" b="b"/>
            <a:pathLst>
              <a:path w="149859" h="227964">
                <a:moveTo>
                  <a:pt x="0" y="0"/>
                </a:moveTo>
                <a:lnTo>
                  <a:pt x="149701" y="0"/>
                </a:lnTo>
                <a:lnTo>
                  <a:pt x="149701" y="227350"/>
                </a:lnTo>
                <a:lnTo>
                  <a:pt x="0" y="227350"/>
                </a:lnTo>
                <a:lnTo>
                  <a:pt x="0" y="0"/>
                </a:lnTo>
                <a:close/>
              </a:path>
            </a:pathLst>
          </a:custGeom>
          <a:solidFill>
            <a:srgbClr val="605D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781055" y="5041295"/>
            <a:ext cx="133350" cy="118745"/>
          </a:xfrm>
          <a:custGeom>
            <a:avLst/>
            <a:gdLst/>
            <a:ahLst/>
            <a:cxnLst/>
            <a:rect l="l" t="t" r="r" b="b"/>
            <a:pathLst>
              <a:path w="133350" h="118745">
                <a:moveTo>
                  <a:pt x="0" y="0"/>
                </a:moveTo>
                <a:lnTo>
                  <a:pt x="132905" y="0"/>
                </a:lnTo>
                <a:lnTo>
                  <a:pt x="132905" y="118222"/>
                </a:lnTo>
                <a:lnTo>
                  <a:pt x="0" y="118222"/>
                </a:lnTo>
                <a:lnTo>
                  <a:pt x="0" y="0"/>
                </a:lnTo>
                <a:close/>
              </a:path>
            </a:pathLst>
          </a:custGeom>
          <a:solidFill>
            <a:srgbClr val="23A1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949436" y="5001074"/>
            <a:ext cx="154305" cy="167005"/>
          </a:xfrm>
          <a:custGeom>
            <a:avLst/>
            <a:gdLst/>
            <a:ahLst/>
            <a:cxnLst/>
            <a:rect l="l" t="t" r="r" b="b"/>
            <a:pathLst>
              <a:path w="154304" h="167004">
                <a:moveTo>
                  <a:pt x="0" y="0"/>
                </a:moveTo>
                <a:lnTo>
                  <a:pt x="154190" y="0"/>
                </a:lnTo>
                <a:lnTo>
                  <a:pt x="154190" y="166895"/>
                </a:lnTo>
                <a:lnTo>
                  <a:pt x="0" y="166895"/>
                </a:lnTo>
                <a:lnTo>
                  <a:pt x="0" y="0"/>
                </a:lnTo>
                <a:close/>
              </a:path>
            </a:pathLst>
          </a:custGeom>
          <a:solidFill>
            <a:srgbClr val="23A1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265545" y="5041295"/>
            <a:ext cx="119380" cy="118745"/>
          </a:xfrm>
          <a:custGeom>
            <a:avLst/>
            <a:gdLst/>
            <a:ahLst/>
            <a:cxnLst/>
            <a:rect l="l" t="t" r="r" b="b"/>
            <a:pathLst>
              <a:path w="119379" h="118745">
                <a:moveTo>
                  <a:pt x="0" y="0"/>
                </a:moveTo>
                <a:lnTo>
                  <a:pt x="118806" y="0"/>
                </a:lnTo>
                <a:lnTo>
                  <a:pt x="118806" y="118222"/>
                </a:lnTo>
                <a:lnTo>
                  <a:pt x="0" y="118222"/>
                </a:lnTo>
                <a:lnTo>
                  <a:pt x="0" y="0"/>
                </a:lnTo>
                <a:close/>
              </a:path>
            </a:pathLst>
          </a:custGeom>
          <a:solidFill>
            <a:srgbClr val="3134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390251" y="5041295"/>
            <a:ext cx="116205" cy="118745"/>
          </a:xfrm>
          <a:custGeom>
            <a:avLst/>
            <a:gdLst/>
            <a:ahLst/>
            <a:cxnLst/>
            <a:rect l="l" t="t" r="r" b="b"/>
            <a:pathLst>
              <a:path w="116204" h="118745">
                <a:moveTo>
                  <a:pt x="0" y="0"/>
                </a:moveTo>
                <a:lnTo>
                  <a:pt x="116048" y="0"/>
                </a:lnTo>
                <a:lnTo>
                  <a:pt x="116048" y="118222"/>
                </a:lnTo>
                <a:lnTo>
                  <a:pt x="0" y="118222"/>
                </a:lnTo>
                <a:lnTo>
                  <a:pt x="0" y="0"/>
                </a:lnTo>
                <a:close/>
              </a:path>
            </a:pathLst>
          </a:custGeom>
          <a:solidFill>
            <a:srgbClr val="364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533279" y="5041295"/>
            <a:ext cx="0" cy="118745"/>
          </a:xfrm>
          <a:custGeom>
            <a:avLst/>
            <a:gdLst/>
            <a:ahLst/>
            <a:cxnLst/>
            <a:rect l="l" t="t" r="r" b="b"/>
            <a:pathLst>
              <a:path h="118745">
                <a:moveTo>
                  <a:pt x="0" y="0"/>
                </a:moveTo>
                <a:lnTo>
                  <a:pt x="0" y="118222"/>
                </a:lnTo>
              </a:path>
            </a:pathLst>
          </a:custGeom>
          <a:ln w="59601">
            <a:solidFill>
              <a:srgbClr val="31343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561922" y="5041295"/>
            <a:ext cx="110489" cy="118745"/>
          </a:xfrm>
          <a:custGeom>
            <a:avLst/>
            <a:gdLst/>
            <a:ahLst/>
            <a:cxnLst/>
            <a:rect l="l" t="t" r="r" b="b"/>
            <a:pathLst>
              <a:path w="110489" h="118745">
                <a:moveTo>
                  <a:pt x="0" y="0"/>
                </a:moveTo>
                <a:lnTo>
                  <a:pt x="109956" y="0"/>
                </a:lnTo>
                <a:lnTo>
                  <a:pt x="109956" y="118222"/>
                </a:lnTo>
                <a:lnTo>
                  <a:pt x="0" y="118222"/>
                </a:lnTo>
                <a:lnTo>
                  <a:pt x="0" y="0"/>
                </a:lnTo>
                <a:close/>
              </a:path>
            </a:pathLst>
          </a:custGeom>
          <a:solidFill>
            <a:srgbClr val="364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687227" y="5001074"/>
            <a:ext cx="154305" cy="167005"/>
          </a:xfrm>
          <a:custGeom>
            <a:avLst/>
            <a:gdLst/>
            <a:ahLst/>
            <a:cxnLst/>
            <a:rect l="l" t="t" r="r" b="b"/>
            <a:pathLst>
              <a:path w="154304" h="167004">
                <a:moveTo>
                  <a:pt x="0" y="0"/>
                </a:moveTo>
                <a:lnTo>
                  <a:pt x="154190" y="0"/>
                </a:lnTo>
                <a:lnTo>
                  <a:pt x="154190" y="166895"/>
                </a:lnTo>
                <a:lnTo>
                  <a:pt x="0" y="166895"/>
                </a:lnTo>
                <a:lnTo>
                  <a:pt x="0" y="0"/>
                </a:lnTo>
                <a:close/>
              </a:path>
            </a:pathLst>
          </a:custGeom>
          <a:solidFill>
            <a:srgbClr val="3134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000348" y="5041295"/>
            <a:ext cx="393700" cy="118745"/>
          </a:xfrm>
          <a:custGeom>
            <a:avLst/>
            <a:gdLst/>
            <a:ahLst/>
            <a:cxnLst/>
            <a:rect l="l" t="t" r="r" b="b"/>
            <a:pathLst>
              <a:path w="393700" h="118745">
                <a:moveTo>
                  <a:pt x="0" y="0"/>
                </a:moveTo>
                <a:lnTo>
                  <a:pt x="393507" y="0"/>
                </a:lnTo>
                <a:lnTo>
                  <a:pt x="393507" y="118222"/>
                </a:lnTo>
                <a:lnTo>
                  <a:pt x="0" y="118222"/>
                </a:lnTo>
                <a:lnTo>
                  <a:pt x="0" y="0"/>
                </a:lnTo>
                <a:close/>
              </a:path>
            </a:pathLst>
          </a:custGeom>
          <a:solidFill>
            <a:srgbClr val="3134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572177" y="5041295"/>
            <a:ext cx="0" cy="118745"/>
          </a:xfrm>
          <a:custGeom>
            <a:avLst/>
            <a:gdLst/>
            <a:ahLst/>
            <a:cxnLst/>
            <a:rect l="l" t="t" r="r" b="b"/>
            <a:pathLst>
              <a:path h="118745">
                <a:moveTo>
                  <a:pt x="0" y="0"/>
                </a:moveTo>
                <a:lnTo>
                  <a:pt x="0" y="118222"/>
                </a:lnTo>
              </a:path>
            </a:pathLst>
          </a:custGeom>
          <a:ln w="59601">
            <a:solidFill>
              <a:srgbClr val="31343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600986" y="5041295"/>
            <a:ext cx="129539" cy="118745"/>
          </a:xfrm>
          <a:custGeom>
            <a:avLst/>
            <a:gdLst/>
            <a:ahLst/>
            <a:cxnLst/>
            <a:rect l="l" t="t" r="r" b="b"/>
            <a:pathLst>
              <a:path w="129540" h="118745">
                <a:moveTo>
                  <a:pt x="0" y="0"/>
                </a:moveTo>
                <a:lnTo>
                  <a:pt x="128966" y="0"/>
                </a:lnTo>
                <a:lnTo>
                  <a:pt x="128966" y="118222"/>
                </a:lnTo>
                <a:lnTo>
                  <a:pt x="0" y="118222"/>
                </a:lnTo>
                <a:lnTo>
                  <a:pt x="0" y="0"/>
                </a:lnTo>
                <a:close/>
              </a:path>
            </a:pathLst>
          </a:custGeom>
          <a:solidFill>
            <a:srgbClr val="364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734310" y="5041295"/>
            <a:ext cx="64135" cy="118745"/>
          </a:xfrm>
          <a:custGeom>
            <a:avLst/>
            <a:gdLst/>
            <a:ahLst/>
            <a:cxnLst/>
            <a:rect l="l" t="t" r="r" b="b"/>
            <a:pathLst>
              <a:path w="64134" h="118745">
                <a:moveTo>
                  <a:pt x="0" y="0"/>
                </a:moveTo>
                <a:lnTo>
                  <a:pt x="64141" y="0"/>
                </a:lnTo>
                <a:lnTo>
                  <a:pt x="64141" y="118222"/>
                </a:lnTo>
                <a:lnTo>
                  <a:pt x="0" y="118222"/>
                </a:lnTo>
                <a:lnTo>
                  <a:pt x="0" y="0"/>
                </a:lnTo>
                <a:close/>
              </a:path>
            </a:pathLst>
          </a:custGeom>
          <a:solidFill>
            <a:srgbClr val="3134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837305" y="5041295"/>
            <a:ext cx="0" cy="118745"/>
          </a:xfrm>
          <a:custGeom>
            <a:avLst/>
            <a:gdLst/>
            <a:ahLst/>
            <a:cxnLst/>
            <a:rect l="l" t="t" r="r" b="b"/>
            <a:pathLst>
              <a:path h="118745">
                <a:moveTo>
                  <a:pt x="0" y="0"/>
                </a:moveTo>
                <a:lnTo>
                  <a:pt x="0" y="118222"/>
                </a:lnTo>
              </a:path>
            </a:pathLst>
          </a:custGeom>
          <a:ln w="59601">
            <a:solidFill>
              <a:srgbClr val="36465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872124" y="5041295"/>
            <a:ext cx="250825" cy="118745"/>
          </a:xfrm>
          <a:custGeom>
            <a:avLst/>
            <a:gdLst/>
            <a:ahLst/>
            <a:cxnLst/>
            <a:rect l="l" t="t" r="r" b="b"/>
            <a:pathLst>
              <a:path w="250825" h="118745">
                <a:moveTo>
                  <a:pt x="0" y="0"/>
                </a:moveTo>
                <a:lnTo>
                  <a:pt x="250823" y="0"/>
                </a:lnTo>
                <a:lnTo>
                  <a:pt x="250823" y="118222"/>
                </a:lnTo>
                <a:lnTo>
                  <a:pt x="0" y="118222"/>
                </a:lnTo>
                <a:lnTo>
                  <a:pt x="0" y="0"/>
                </a:lnTo>
                <a:close/>
              </a:path>
            </a:pathLst>
          </a:custGeom>
          <a:solidFill>
            <a:srgbClr val="3134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263090" y="5041295"/>
            <a:ext cx="94615" cy="118745"/>
          </a:xfrm>
          <a:custGeom>
            <a:avLst/>
            <a:gdLst/>
            <a:ahLst/>
            <a:cxnLst/>
            <a:rect l="l" t="t" r="r" b="b"/>
            <a:pathLst>
              <a:path w="94615" h="118745">
                <a:moveTo>
                  <a:pt x="0" y="0"/>
                </a:moveTo>
                <a:lnTo>
                  <a:pt x="93993" y="0"/>
                </a:lnTo>
                <a:lnTo>
                  <a:pt x="93993" y="118222"/>
                </a:lnTo>
                <a:lnTo>
                  <a:pt x="0" y="118222"/>
                </a:lnTo>
                <a:lnTo>
                  <a:pt x="0" y="0"/>
                </a:lnTo>
                <a:close/>
              </a:path>
            </a:pathLst>
          </a:custGeom>
          <a:solidFill>
            <a:srgbClr val="3134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367964" y="5041295"/>
            <a:ext cx="0" cy="118745"/>
          </a:xfrm>
          <a:custGeom>
            <a:avLst/>
            <a:gdLst/>
            <a:ahLst/>
            <a:cxnLst/>
            <a:rect l="l" t="t" r="r" b="b"/>
            <a:pathLst>
              <a:path h="118745">
                <a:moveTo>
                  <a:pt x="0" y="0"/>
                </a:moveTo>
                <a:lnTo>
                  <a:pt x="0" y="118222"/>
                </a:lnTo>
              </a:path>
            </a:pathLst>
          </a:custGeom>
          <a:ln w="22866">
            <a:solidFill>
              <a:srgbClr val="36465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381013" y="5041295"/>
            <a:ext cx="122555" cy="118745"/>
          </a:xfrm>
          <a:custGeom>
            <a:avLst/>
            <a:gdLst/>
            <a:ahLst/>
            <a:cxnLst/>
            <a:rect l="l" t="t" r="r" b="b"/>
            <a:pathLst>
              <a:path w="122554" h="118745">
                <a:moveTo>
                  <a:pt x="0" y="0"/>
                </a:moveTo>
                <a:lnTo>
                  <a:pt x="122092" y="0"/>
                </a:lnTo>
                <a:lnTo>
                  <a:pt x="122092" y="118222"/>
                </a:lnTo>
                <a:lnTo>
                  <a:pt x="0" y="118222"/>
                </a:lnTo>
                <a:lnTo>
                  <a:pt x="0" y="0"/>
                </a:lnTo>
                <a:close/>
              </a:path>
            </a:pathLst>
          </a:custGeom>
          <a:solidFill>
            <a:srgbClr val="3134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535684" y="5041295"/>
            <a:ext cx="0" cy="118745"/>
          </a:xfrm>
          <a:custGeom>
            <a:avLst/>
            <a:gdLst/>
            <a:ahLst/>
            <a:cxnLst/>
            <a:rect l="l" t="t" r="r" b="b"/>
            <a:pathLst>
              <a:path h="118745">
                <a:moveTo>
                  <a:pt x="0" y="0"/>
                </a:moveTo>
                <a:lnTo>
                  <a:pt x="0" y="118222"/>
                </a:lnTo>
              </a:path>
            </a:pathLst>
          </a:custGeom>
          <a:ln w="59601">
            <a:solidFill>
              <a:srgbClr val="36465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569430" y="5041295"/>
            <a:ext cx="64135" cy="118745"/>
          </a:xfrm>
          <a:custGeom>
            <a:avLst/>
            <a:gdLst/>
            <a:ahLst/>
            <a:cxnLst/>
            <a:rect l="l" t="t" r="r" b="b"/>
            <a:pathLst>
              <a:path w="64134" h="118745">
                <a:moveTo>
                  <a:pt x="0" y="0"/>
                </a:moveTo>
                <a:lnTo>
                  <a:pt x="64141" y="0"/>
                </a:lnTo>
                <a:lnTo>
                  <a:pt x="64141" y="118222"/>
                </a:lnTo>
                <a:lnTo>
                  <a:pt x="0" y="118222"/>
                </a:lnTo>
                <a:lnTo>
                  <a:pt x="0" y="0"/>
                </a:lnTo>
                <a:close/>
              </a:path>
            </a:pathLst>
          </a:custGeom>
          <a:solidFill>
            <a:srgbClr val="3134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783328" y="5041295"/>
            <a:ext cx="318770" cy="118745"/>
          </a:xfrm>
          <a:custGeom>
            <a:avLst/>
            <a:gdLst/>
            <a:ahLst/>
            <a:cxnLst/>
            <a:rect l="l" t="t" r="r" b="b"/>
            <a:pathLst>
              <a:path w="318770" h="118745">
                <a:moveTo>
                  <a:pt x="0" y="0"/>
                </a:moveTo>
                <a:lnTo>
                  <a:pt x="318159" y="0"/>
                </a:lnTo>
                <a:lnTo>
                  <a:pt x="318159" y="118222"/>
                </a:lnTo>
                <a:lnTo>
                  <a:pt x="0" y="118222"/>
                </a:lnTo>
                <a:lnTo>
                  <a:pt x="0" y="0"/>
                </a:lnTo>
                <a:close/>
              </a:path>
            </a:pathLst>
          </a:custGeom>
          <a:solidFill>
            <a:srgbClr val="3134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134011" y="5041295"/>
            <a:ext cx="0" cy="118745"/>
          </a:xfrm>
          <a:custGeom>
            <a:avLst/>
            <a:gdLst/>
            <a:ahLst/>
            <a:cxnLst/>
            <a:rect l="l" t="t" r="r" b="b"/>
            <a:pathLst>
              <a:path h="118745">
                <a:moveTo>
                  <a:pt x="0" y="0"/>
                </a:moveTo>
                <a:lnTo>
                  <a:pt x="0" y="118222"/>
                </a:lnTo>
              </a:path>
            </a:pathLst>
          </a:custGeom>
          <a:ln w="54978">
            <a:solidFill>
              <a:srgbClr val="36465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159948" y="5041295"/>
            <a:ext cx="147320" cy="118745"/>
          </a:xfrm>
          <a:custGeom>
            <a:avLst/>
            <a:gdLst/>
            <a:ahLst/>
            <a:cxnLst/>
            <a:rect l="l" t="t" r="r" b="b"/>
            <a:pathLst>
              <a:path w="147320" h="118745">
                <a:moveTo>
                  <a:pt x="0" y="0"/>
                </a:moveTo>
                <a:lnTo>
                  <a:pt x="147191" y="0"/>
                </a:lnTo>
                <a:lnTo>
                  <a:pt x="147191" y="118222"/>
                </a:lnTo>
                <a:lnTo>
                  <a:pt x="0" y="118222"/>
                </a:lnTo>
                <a:lnTo>
                  <a:pt x="0" y="0"/>
                </a:lnTo>
                <a:close/>
              </a:path>
            </a:pathLst>
          </a:custGeom>
          <a:solidFill>
            <a:srgbClr val="3134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341264" y="5041295"/>
            <a:ext cx="0" cy="118745"/>
          </a:xfrm>
          <a:custGeom>
            <a:avLst/>
            <a:gdLst/>
            <a:ahLst/>
            <a:cxnLst/>
            <a:rect l="l" t="t" r="r" b="b"/>
            <a:pathLst>
              <a:path h="118745">
                <a:moveTo>
                  <a:pt x="0" y="0"/>
                </a:moveTo>
                <a:lnTo>
                  <a:pt x="0" y="118222"/>
                </a:lnTo>
              </a:path>
            </a:pathLst>
          </a:custGeom>
          <a:ln w="59601">
            <a:solidFill>
              <a:srgbClr val="36465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378731" y="5041295"/>
            <a:ext cx="216535" cy="118745"/>
          </a:xfrm>
          <a:custGeom>
            <a:avLst/>
            <a:gdLst/>
            <a:ahLst/>
            <a:cxnLst/>
            <a:rect l="l" t="t" r="r" b="b"/>
            <a:pathLst>
              <a:path w="216534" h="118745">
                <a:moveTo>
                  <a:pt x="0" y="0"/>
                </a:moveTo>
                <a:lnTo>
                  <a:pt x="215934" y="0"/>
                </a:lnTo>
                <a:lnTo>
                  <a:pt x="215934" y="118222"/>
                </a:lnTo>
                <a:lnTo>
                  <a:pt x="0" y="118222"/>
                </a:lnTo>
                <a:lnTo>
                  <a:pt x="0" y="0"/>
                </a:lnTo>
                <a:close/>
              </a:path>
            </a:pathLst>
          </a:custGeom>
          <a:solidFill>
            <a:srgbClr val="3134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738168" y="5041295"/>
            <a:ext cx="240029" cy="118745"/>
          </a:xfrm>
          <a:custGeom>
            <a:avLst/>
            <a:gdLst/>
            <a:ahLst/>
            <a:cxnLst/>
            <a:rect l="l" t="t" r="r" b="b"/>
            <a:pathLst>
              <a:path w="240029" h="118745">
                <a:moveTo>
                  <a:pt x="0" y="0"/>
                </a:moveTo>
                <a:lnTo>
                  <a:pt x="239929" y="0"/>
                </a:lnTo>
                <a:lnTo>
                  <a:pt x="239929" y="118222"/>
                </a:lnTo>
                <a:lnTo>
                  <a:pt x="0" y="118222"/>
                </a:lnTo>
                <a:lnTo>
                  <a:pt x="0" y="0"/>
                </a:lnTo>
                <a:close/>
              </a:path>
            </a:pathLst>
          </a:custGeom>
          <a:solidFill>
            <a:srgbClr val="3134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9001807" y="5041295"/>
            <a:ext cx="0" cy="118745"/>
          </a:xfrm>
          <a:custGeom>
            <a:avLst/>
            <a:gdLst/>
            <a:ahLst/>
            <a:cxnLst/>
            <a:rect l="l" t="t" r="r" b="b"/>
            <a:pathLst>
              <a:path h="118745">
                <a:moveTo>
                  <a:pt x="0" y="0"/>
                </a:moveTo>
                <a:lnTo>
                  <a:pt x="0" y="118222"/>
                </a:lnTo>
              </a:path>
            </a:pathLst>
          </a:custGeom>
          <a:ln w="59601">
            <a:solidFill>
              <a:srgbClr val="36465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9040207" y="5041295"/>
            <a:ext cx="183515" cy="118745"/>
          </a:xfrm>
          <a:custGeom>
            <a:avLst/>
            <a:gdLst/>
            <a:ahLst/>
            <a:cxnLst/>
            <a:rect l="l" t="t" r="r" b="b"/>
            <a:pathLst>
              <a:path w="183515" h="118745">
                <a:moveTo>
                  <a:pt x="0" y="0"/>
                </a:moveTo>
                <a:lnTo>
                  <a:pt x="183447" y="0"/>
                </a:lnTo>
                <a:lnTo>
                  <a:pt x="183447" y="118222"/>
                </a:lnTo>
                <a:lnTo>
                  <a:pt x="0" y="118222"/>
                </a:lnTo>
                <a:lnTo>
                  <a:pt x="0" y="0"/>
                </a:lnTo>
                <a:close/>
              </a:path>
            </a:pathLst>
          </a:custGeom>
          <a:solidFill>
            <a:srgbClr val="3134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9251327" y="5041295"/>
            <a:ext cx="0" cy="118745"/>
          </a:xfrm>
          <a:custGeom>
            <a:avLst/>
            <a:gdLst/>
            <a:ahLst/>
            <a:cxnLst/>
            <a:rect l="l" t="t" r="r" b="b"/>
            <a:pathLst>
              <a:path h="118745">
                <a:moveTo>
                  <a:pt x="0" y="0"/>
                </a:moveTo>
                <a:lnTo>
                  <a:pt x="0" y="118222"/>
                </a:lnTo>
              </a:path>
            </a:pathLst>
          </a:custGeom>
          <a:ln w="45897">
            <a:solidFill>
              <a:srgbClr val="36465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9275771" y="5041295"/>
            <a:ext cx="92075" cy="118745"/>
          </a:xfrm>
          <a:custGeom>
            <a:avLst/>
            <a:gdLst/>
            <a:ahLst/>
            <a:cxnLst/>
            <a:rect l="l" t="t" r="r" b="b"/>
            <a:pathLst>
              <a:path w="92075" h="118745">
                <a:moveTo>
                  <a:pt x="0" y="0"/>
                </a:moveTo>
                <a:lnTo>
                  <a:pt x="91795" y="0"/>
                </a:lnTo>
                <a:lnTo>
                  <a:pt x="91795" y="118222"/>
                </a:lnTo>
                <a:lnTo>
                  <a:pt x="0" y="118222"/>
                </a:lnTo>
                <a:lnTo>
                  <a:pt x="0" y="0"/>
                </a:lnTo>
                <a:close/>
              </a:path>
            </a:pathLst>
          </a:custGeom>
          <a:solidFill>
            <a:srgbClr val="3134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1287597" y="4974261"/>
            <a:ext cx="113664" cy="209550"/>
          </a:xfrm>
          <a:custGeom>
            <a:avLst/>
            <a:gdLst/>
            <a:ahLst/>
            <a:cxnLst/>
            <a:rect l="l" t="t" r="r" b="b"/>
            <a:pathLst>
              <a:path w="113665" h="209550">
                <a:moveTo>
                  <a:pt x="0" y="0"/>
                </a:moveTo>
                <a:lnTo>
                  <a:pt x="113480" y="0"/>
                </a:lnTo>
                <a:lnTo>
                  <a:pt x="113480" y="209162"/>
                </a:lnTo>
                <a:lnTo>
                  <a:pt x="0" y="209162"/>
                </a:lnTo>
                <a:lnTo>
                  <a:pt x="0" y="0"/>
                </a:lnTo>
                <a:close/>
              </a:path>
            </a:pathLst>
          </a:custGeom>
          <a:solidFill>
            <a:srgbClr val="31343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56" name="object 56"/>
          <p:cNvGraphicFramePr>
            <a:graphicFrameLocks noGrp="1"/>
          </p:cNvGraphicFramePr>
          <p:nvPr/>
        </p:nvGraphicFramePr>
        <p:xfrm>
          <a:off x="3034717" y="3177488"/>
          <a:ext cx="9048971" cy="435830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49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32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27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90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88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25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43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061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45379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75919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01795">
                <a:tc gridSpan="10"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700" spc="30" dirty="0">
                          <a:solidFill>
                            <a:srgbClr val="5D5B69"/>
                          </a:solidFill>
                          <a:latin typeface="Arial"/>
                          <a:cs typeface="Arial"/>
                        </a:rPr>
                        <a:t>(D </a:t>
                      </a:r>
                      <a:r>
                        <a:rPr sz="750" spc="-5" dirty="0">
                          <a:solidFill>
                            <a:srgbClr val="5D5B69"/>
                          </a:solidFill>
                          <a:latin typeface="Times New Roman"/>
                          <a:cs typeface="Times New Roman"/>
                        </a:rPr>
                        <a:t>sh</a:t>
                      </a:r>
                      <a:r>
                        <a:rPr sz="750" spc="-5" dirty="0">
                          <a:solidFill>
                            <a:srgbClr val="93749C"/>
                          </a:solidFill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sz="750" spc="-5" dirty="0">
                          <a:solidFill>
                            <a:srgbClr val="485B77"/>
                          </a:solidFill>
                          <a:latin typeface="Times New Roman"/>
                          <a:cs typeface="Times New Roman"/>
                        </a:rPr>
                        <a:t>ft</a:t>
                      </a:r>
                      <a:r>
                        <a:rPr sz="750" spc="-5" dirty="0">
                          <a:solidFill>
                            <a:srgbClr val="424657"/>
                          </a:solidFill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750" spc="-5" dirty="0">
                          <a:solidFill>
                            <a:srgbClr val="79629A"/>
                          </a:solidFill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750" spc="-5" dirty="0">
                          <a:solidFill>
                            <a:srgbClr val="2B8AC3"/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sz="750" spc="-5" dirty="0">
                          <a:solidFill>
                            <a:srgbClr val="4179A1"/>
                          </a:solidFill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750" spc="-5" dirty="0">
                          <a:solidFill>
                            <a:srgbClr val="607793"/>
                          </a:solidFill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sz="750" spc="-5" dirty="0">
                          <a:solidFill>
                            <a:srgbClr val="AAAAAF"/>
                          </a:solidFill>
                          <a:latin typeface="Times New Roman"/>
                          <a:cs typeface="Times New Roman"/>
                        </a:rPr>
                        <a:t>/ind</a:t>
                      </a:r>
                      <a:r>
                        <a:rPr sz="750" spc="-5" dirty="0">
                          <a:solidFill>
                            <a:srgbClr val="919095"/>
                          </a:solidFill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750" spc="-5" dirty="0">
                          <a:solidFill>
                            <a:srgbClr val="AAAAAF"/>
                          </a:solidFill>
                          <a:latin typeface="Times New Roman"/>
                          <a:cs typeface="Times New Roman"/>
                        </a:rPr>
                        <a:t>x.</a:t>
                      </a:r>
                      <a:r>
                        <a:rPr sz="750" spc="-5" dirty="0">
                          <a:solidFill>
                            <a:srgbClr val="919095"/>
                          </a:solidFill>
                          <a:latin typeface="Times New Roman"/>
                          <a:cs typeface="Times New Roman"/>
                        </a:rPr>
                        <a:t>php</a:t>
                      </a:r>
                      <a:r>
                        <a:rPr sz="750" spc="-5" dirty="0">
                          <a:solidFill>
                            <a:srgbClr val="AAAAAF"/>
                          </a:solidFill>
                          <a:latin typeface="Times New Roman"/>
                          <a:cs typeface="Times New Roman"/>
                        </a:rPr>
                        <a:t>/a</a:t>
                      </a:r>
                      <a:r>
                        <a:rPr sz="750" spc="-75" dirty="0">
                          <a:solidFill>
                            <a:srgbClr val="AAAAA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50" spc="5" dirty="0">
                          <a:solidFill>
                            <a:srgbClr val="919095"/>
                          </a:solidFill>
                          <a:latin typeface="Times New Roman"/>
                          <a:cs typeface="Times New Roman"/>
                        </a:rPr>
                        <a:t>b</a:t>
                      </a:r>
                      <a:r>
                        <a:rPr sz="750" spc="5" dirty="0">
                          <a:solidFill>
                            <a:srgbClr val="AAAAAF"/>
                          </a:solidFill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sz="750" spc="5" dirty="0">
                          <a:solidFill>
                            <a:srgbClr val="919095"/>
                          </a:solidFill>
                          <a:latin typeface="Times New Roman"/>
                          <a:cs typeface="Times New Roman"/>
                        </a:rPr>
                        <a:t>u</a:t>
                      </a:r>
                      <a:r>
                        <a:rPr sz="750" spc="5" dirty="0">
                          <a:solidFill>
                            <a:srgbClr val="AAAAAF"/>
                          </a:solidFill>
                          <a:latin typeface="Times New Roman"/>
                          <a:cs typeface="Times New Roman"/>
                        </a:rPr>
                        <a:t>t/</a:t>
                      </a:r>
                      <a:endParaRPr sz="750">
                        <a:latin typeface="Times New Roman"/>
                        <a:cs typeface="Times New Roman"/>
                      </a:endParaRPr>
                    </a:p>
                  </a:txBody>
                  <a:tcPr marL="0" marR="0" marT="46990" marB="0">
                    <a:lnL w="1576">
                      <a:solidFill>
                        <a:srgbClr val="232323"/>
                      </a:solidFill>
                      <a:prstDash val="solid"/>
                    </a:lnL>
                    <a:lnR w="1576">
                      <a:solidFill>
                        <a:srgbClr val="232323"/>
                      </a:solidFill>
                      <a:prstDash val="solid"/>
                    </a:lnR>
                    <a:lnT w="7882">
                      <a:solidFill>
                        <a:srgbClr val="A3A3A3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8147">
                <a:tc gridSpan="6">
                  <a:txBody>
                    <a:bodyPr/>
                    <a:lstStyle/>
                    <a:p>
                      <a:pPr marL="59690">
                        <a:lnSpc>
                          <a:spcPts val="1235"/>
                        </a:lnSpc>
                        <a:tabLst>
                          <a:tab pos="5252720" algn="l"/>
                        </a:tabLst>
                      </a:pPr>
                      <a:r>
                        <a:rPr sz="1150" b="1" spc="-300" dirty="0">
                          <a:solidFill>
                            <a:srgbClr val="217275"/>
                          </a:solidFill>
                          <a:latin typeface="Times New Roman"/>
                          <a:cs typeface="Times New Roman"/>
                        </a:rPr>
                        <a:t>im</a:t>
                      </a:r>
                      <a:r>
                        <a:rPr sz="1150" b="1" spc="-300" dirty="0">
                          <a:solidFill>
                            <a:srgbClr val="79629A"/>
                          </a:solidFill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sz="1150" b="1" spc="-300" dirty="0">
                          <a:solidFill>
                            <a:srgbClr val="217275"/>
                          </a:solidFill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sz="1150" b="1" spc="125" dirty="0">
                          <a:solidFill>
                            <a:srgbClr val="217275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50" b="1" spc="10" dirty="0">
                          <a:solidFill>
                            <a:srgbClr val="C687BA"/>
                          </a:solidFill>
                          <a:latin typeface="Times New Roman"/>
                          <a:cs typeface="Times New Roman"/>
                        </a:rPr>
                        <a:t>,  </a:t>
                      </a:r>
                      <a:r>
                        <a:rPr sz="1150" b="1" spc="-145" dirty="0">
                          <a:solidFill>
                            <a:srgbClr val="919095"/>
                          </a:solidFill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150" b="1" spc="-145" dirty="0">
                          <a:solidFill>
                            <a:srgbClr val="82B831"/>
                          </a:solidFill>
                          <a:latin typeface="Times New Roman"/>
                          <a:cs typeface="Times New Roman"/>
                        </a:rPr>
                        <a:t>·     </a:t>
                      </a:r>
                      <a:r>
                        <a:rPr sz="1150" b="1" spc="-370" dirty="0">
                          <a:solidFill>
                            <a:srgbClr val="C84442"/>
                          </a:solidFill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sz="1150" b="1" spc="434" dirty="0">
                          <a:solidFill>
                            <a:srgbClr val="C84442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50" b="1" spc="-275" dirty="0">
                          <a:solidFill>
                            <a:srgbClr val="C84442"/>
                          </a:solidFill>
                          <a:latin typeface="Times New Roman"/>
                          <a:cs typeface="Times New Roman"/>
                        </a:rPr>
                        <a:t>N                                                  </a:t>
                      </a:r>
                      <a:r>
                        <a:rPr sz="1150" b="1" spc="-265" dirty="0">
                          <a:solidFill>
                            <a:srgbClr val="C84442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50" b="1" spc="-65" dirty="0">
                          <a:solidFill>
                            <a:srgbClr val="2D2A2F"/>
                          </a:solidFill>
                          <a:latin typeface="Times New Roman"/>
                          <a:cs typeface="Times New Roman"/>
                        </a:rPr>
                        <a:t>l:l </a:t>
                      </a:r>
                      <a:r>
                        <a:rPr sz="1150" b="1" spc="20" dirty="0">
                          <a:solidFill>
                            <a:srgbClr val="2D2A2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50" b="1" spc="-50" dirty="0">
                          <a:solidFill>
                            <a:srgbClr val="80AF6B"/>
                          </a:solidFill>
                          <a:latin typeface="Times New Roman"/>
                          <a:cs typeface="Times New Roman"/>
                        </a:rPr>
                        <a:t>ie	</a:t>
                      </a:r>
                      <a:r>
                        <a:rPr sz="1500" b="1" spc="37" baseline="2777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lfl</a:t>
                      </a:r>
                      <a:endParaRPr sz="1500" baseline="2777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576">
                      <a:solidFill>
                        <a:srgbClr val="232323"/>
                      </a:solidFill>
                      <a:prstDash val="solid"/>
                    </a:lnL>
                    <a:lnR w="35178">
                      <a:solidFill>
                        <a:srgbClr val="E2DFDA"/>
                      </a:solidFill>
                      <a:prstDash val="solid"/>
                    </a:lnR>
                    <a:lnB w="6305">
                      <a:solidFill>
                        <a:srgbClr val="BCB8BC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ts val="1115"/>
                        </a:lnSpc>
                      </a:pPr>
                      <a:r>
                        <a:rPr sz="1050" b="1" dirty="0">
                          <a:solidFill>
                            <a:srgbClr val="E27552"/>
                          </a:solidFill>
                          <a:latin typeface="Arial"/>
                          <a:cs typeface="Arial"/>
                        </a:rPr>
                        <a:t>0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5178">
                      <a:solidFill>
                        <a:srgbClr val="E2DFDA"/>
                      </a:solidFill>
                      <a:prstDash val="solid"/>
                    </a:lnL>
                    <a:lnR w="36937">
                      <a:solidFill>
                        <a:srgbClr val="E2DFDA"/>
                      </a:solidFill>
                      <a:prstDash val="solid"/>
                    </a:lnR>
                    <a:lnT w="6305">
                      <a:solidFill>
                        <a:srgbClr val="ACACAC"/>
                      </a:solidFill>
                      <a:prstDash val="solid"/>
                    </a:lnT>
                    <a:lnB w="6305">
                      <a:solidFill>
                        <a:srgbClr val="BCB8BC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29235">
                        <a:lnSpc>
                          <a:spcPts val="1195"/>
                        </a:lnSpc>
                        <a:tabLst>
                          <a:tab pos="462280" algn="l"/>
                          <a:tab pos="1100455" algn="l"/>
                          <a:tab pos="2247900" algn="l"/>
                        </a:tabLst>
                      </a:pPr>
                      <a:r>
                        <a:rPr sz="1050" b="1" spc="30" dirty="0">
                          <a:solidFill>
                            <a:srgbClr val="E27552"/>
                          </a:solidFill>
                          <a:latin typeface="Arial"/>
                          <a:cs typeface="Arial"/>
                        </a:rPr>
                        <a:t>0	</a:t>
                      </a:r>
                      <a:r>
                        <a:rPr sz="900" b="1" spc="-90" dirty="0">
                          <a:solidFill>
                            <a:srgbClr val="2B8AC3"/>
                          </a:solidFill>
                          <a:latin typeface="Times New Roman"/>
                          <a:cs typeface="Times New Roman"/>
                        </a:rPr>
                        <a:t>fp   </a:t>
                      </a:r>
                      <a:r>
                        <a:rPr sz="900" b="1" spc="-65" dirty="0">
                          <a:solidFill>
                            <a:srgbClr val="2B8AC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50" b="1" spc="-135" dirty="0">
                          <a:solidFill>
                            <a:srgbClr val="5B87AE"/>
                          </a:solidFill>
                          <a:latin typeface="Arial"/>
                          <a:cs typeface="Arial"/>
                        </a:rPr>
                        <a:t>Eil	</a:t>
                      </a:r>
                      <a:r>
                        <a:rPr sz="600" spc="-10" dirty="0">
                          <a:solidFill>
                            <a:srgbClr val="919095"/>
                          </a:solidFill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600" spc="-10" dirty="0">
                          <a:solidFill>
                            <a:srgbClr val="607793"/>
                          </a:solidFill>
                          <a:latin typeface="Times New Roman"/>
                          <a:cs typeface="Times New Roman"/>
                        </a:rPr>
                        <a:t>0 </a:t>
                      </a:r>
                      <a:r>
                        <a:rPr sz="600" dirty="0">
                          <a:solidFill>
                            <a:srgbClr val="607793"/>
                          </a:solidFill>
                          <a:latin typeface="Times New Roman"/>
                          <a:cs typeface="Times New Roman"/>
                        </a:rPr>
                        <a:t>OfTh </a:t>
                      </a:r>
                      <a:r>
                        <a:rPr sz="600" spc="-5" dirty="0">
                          <a:solidFill>
                            <a:srgbClr val="5D5B69"/>
                          </a:solidFill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600" spc="80" dirty="0">
                          <a:solidFill>
                            <a:srgbClr val="5D5B69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00" spc="-15" dirty="0">
                          <a:solidFill>
                            <a:srgbClr val="704B4D"/>
                          </a:solidFill>
                          <a:latin typeface="Times New Roman"/>
                          <a:cs typeface="Times New Roman"/>
                        </a:rPr>
                        <a:t>F</a:t>
                      </a:r>
                      <a:r>
                        <a:rPr sz="600" spc="-15" dirty="0">
                          <a:solidFill>
                            <a:srgbClr val="5B87AE"/>
                          </a:solidFill>
                          <a:latin typeface="Times New Roman"/>
                          <a:cs typeface="Times New Roman"/>
                        </a:rPr>
                        <a:t>unn</a:t>
                      </a:r>
                      <a:r>
                        <a:rPr sz="600" spc="-75" dirty="0">
                          <a:solidFill>
                            <a:srgbClr val="5B87AE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00" spc="-40" dirty="0">
                          <a:solidFill>
                            <a:srgbClr val="9CB5CD"/>
                          </a:solidFill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sz="600" spc="-40" dirty="0">
                          <a:solidFill>
                            <a:srgbClr val="485B77"/>
                          </a:solidFill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600" spc="-40" dirty="0">
                          <a:solidFill>
                            <a:srgbClr val="607793"/>
                          </a:solidFill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sz="600" spc="-40" dirty="0">
                          <a:solidFill>
                            <a:srgbClr val="919095"/>
                          </a:solidFill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sz="600" spc="-40" dirty="0">
                          <a:solidFill>
                            <a:srgbClr val="607793"/>
                          </a:solidFill>
                          <a:latin typeface="Times New Roman"/>
                          <a:cs typeface="Times New Roman"/>
                        </a:rPr>
                        <a:t>t	</a:t>
                      </a:r>
                      <a:r>
                        <a:rPr sz="1450" spc="-150" dirty="0">
                          <a:solidFill>
                            <a:srgbClr val="607793"/>
                          </a:solidFill>
                          <a:latin typeface="Arial"/>
                          <a:cs typeface="Arial"/>
                        </a:rPr>
                        <a:t>+   </a:t>
                      </a:r>
                      <a:r>
                        <a:rPr sz="600" spc="-80" dirty="0">
                          <a:solidFill>
                            <a:srgbClr val="919095"/>
                          </a:solidFill>
                          <a:latin typeface="Times New Roman"/>
                          <a:cs typeface="Times New Roman"/>
                        </a:rPr>
                        <a:t>m          </a:t>
                      </a:r>
                      <a:r>
                        <a:rPr sz="850" b="1" spc="-65" dirty="0">
                          <a:solidFill>
                            <a:srgbClr val="4179A1"/>
                          </a:solidFill>
                          <a:latin typeface="Arial"/>
                          <a:cs typeface="Arial"/>
                        </a:rPr>
                        <a:t>[m   </a:t>
                      </a:r>
                      <a:r>
                        <a:rPr sz="850" spc="-75" dirty="0">
                          <a:solidFill>
                            <a:srgbClr val="93906D"/>
                          </a:solidFill>
                          <a:latin typeface="Times New Roman"/>
                          <a:cs typeface="Times New Roman"/>
                        </a:rPr>
                        <a:t>G   </a:t>
                      </a:r>
                      <a:r>
                        <a:rPr sz="600" spc="-50" dirty="0">
                          <a:solidFill>
                            <a:srgbClr val="9ECFE4"/>
                          </a:solidFill>
                          <a:latin typeface="Times New Roman"/>
                          <a:cs typeface="Times New Roman"/>
                        </a:rPr>
                        <a:t>l </a:t>
                      </a:r>
                      <a:r>
                        <a:rPr sz="600" spc="-45" dirty="0">
                          <a:solidFill>
                            <a:srgbClr val="6EACD8"/>
                          </a:solidFill>
                          <a:latin typeface="Times New Roman"/>
                          <a:cs typeface="Times New Roman"/>
                        </a:rPr>
                        <a:t>rl</a:t>
                      </a:r>
                      <a:r>
                        <a:rPr sz="600" spc="-45" dirty="0">
                          <a:solidFill>
                            <a:srgbClr val="485B77"/>
                          </a:solidFill>
                          <a:latin typeface="Times New Roman"/>
                          <a:cs typeface="Times New Roman"/>
                        </a:rPr>
                        <a:t>a </a:t>
                      </a:r>
                      <a:r>
                        <a:rPr sz="600" spc="-55" dirty="0">
                          <a:solidFill>
                            <a:srgbClr val="5B87AE"/>
                          </a:solidFill>
                          <a:latin typeface="Times New Roman"/>
                          <a:cs typeface="Times New Roman"/>
                        </a:rPr>
                        <a:t>nd </a:t>
                      </a:r>
                      <a:r>
                        <a:rPr sz="600" spc="40" dirty="0">
                          <a:solidFill>
                            <a:srgbClr val="5B87AE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00" spc="-50" dirty="0">
                          <a:solidFill>
                            <a:srgbClr val="5D5B69"/>
                          </a:solidFill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600" spc="-5" dirty="0">
                          <a:solidFill>
                            <a:srgbClr val="5D5B69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00" spc="5" dirty="0">
                          <a:solidFill>
                            <a:srgbClr val="607793"/>
                          </a:solidFill>
                          <a:latin typeface="Times New Roman"/>
                          <a:cs typeface="Times New Roman"/>
                        </a:rPr>
                        <a:t>r</a:t>
                      </a: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6937">
                      <a:solidFill>
                        <a:srgbClr val="E2DFDA"/>
                      </a:solidFill>
                      <a:prstDash val="solid"/>
                    </a:lnL>
                    <a:lnR w="1576">
                      <a:solidFill>
                        <a:srgbClr val="232323"/>
                      </a:solidFill>
                      <a:prstDash val="solid"/>
                    </a:lnR>
                    <a:lnT w="6305">
                      <a:solidFill>
                        <a:srgbClr val="ACACAC"/>
                      </a:solidFill>
                      <a:prstDash val="solid"/>
                    </a:lnT>
                    <a:lnB w="6305">
                      <a:solidFill>
                        <a:srgbClr val="BCB8BC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7342">
                <a:tc gridSpan="10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2250">
                        <a:latin typeface="Times New Roman"/>
                        <a:cs typeface="Times New Roman"/>
                      </a:endParaRPr>
                    </a:p>
                    <a:p>
                      <a:pPr marL="5932805">
                        <a:lnSpc>
                          <a:spcPts val="2685"/>
                        </a:lnSpc>
                        <a:tabLst>
                          <a:tab pos="8241665" algn="l"/>
                        </a:tabLst>
                      </a:pPr>
                      <a:r>
                        <a:rPr sz="1550" spc="-30" dirty="0">
                          <a:solidFill>
                            <a:srgbClr val="7299B3"/>
                          </a:solidFill>
                          <a:latin typeface="Arial"/>
                          <a:cs typeface="Arial"/>
                        </a:rPr>
                        <a:t>... </a:t>
                      </a:r>
                      <a:r>
                        <a:rPr sz="1550" b="1" spc="-155" dirty="0">
                          <a:solidFill>
                            <a:srgbClr val="EBEBE8"/>
                          </a:solidFill>
                          <a:latin typeface="Arial"/>
                          <a:cs typeface="Arial"/>
                        </a:rPr>
                        <a:t>fililll</a:t>
                      </a:r>
                      <a:r>
                        <a:rPr sz="2650" b="1" spc="-155" dirty="0">
                          <a:solidFill>
                            <a:srgbClr val="EBEBE8"/>
                          </a:solidFill>
                          <a:latin typeface="Arial"/>
                          <a:cs typeface="Arial"/>
                        </a:rPr>
                        <a:t>2017/</a:t>
                      </a:r>
                      <a:r>
                        <a:rPr sz="2650" b="1" spc="-550" dirty="0">
                          <a:solidFill>
                            <a:srgbClr val="EBEBE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215" dirty="0">
                          <a:solidFill>
                            <a:srgbClr val="EBEBE8"/>
                          </a:solidFill>
                          <a:latin typeface="Arial"/>
                          <a:cs typeface="Arial"/>
                        </a:rPr>
                        <a:t>APRIL   </a:t>
                      </a:r>
                      <a:r>
                        <a:rPr sz="1100" b="1" spc="-145" dirty="0">
                          <a:solidFill>
                            <a:srgbClr val="EBEBE8"/>
                          </a:solidFill>
                          <a:latin typeface="Arial"/>
                          <a:cs typeface="Arial"/>
                        </a:rPr>
                        <a:t>20 </a:t>
                      </a:r>
                      <a:r>
                        <a:rPr sz="1100" b="1" spc="-125" dirty="0">
                          <a:solidFill>
                            <a:srgbClr val="EBEBE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40" dirty="0">
                          <a:solidFill>
                            <a:srgbClr val="C8D1DA"/>
                          </a:solidFill>
                          <a:latin typeface="Times New Roman"/>
                          <a:cs typeface="Times New Roman"/>
                        </a:rPr>
                        <a:t>(!][:	</a:t>
                      </a:r>
                      <a:r>
                        <a:rPr sz="1850" b="1" spc="35" dirty="0">
                          <a:solidFill>
                            <a:srgbClr val="EBEBE8"/>
                          </a:solidFill>
                          <a:latin typeface="Times New Roman"/>
                          <a:cs typeface="Times New Roman"/>
                        </a:rPr>
                        <a:t>ll</a:t>
                      </a:r>
                      <a:r>
                        <a:rPr sz="1850" b="1" spc="185" dirty="0">
                          <a:solidFill>
                            <a:srgbClr val="EBEBE8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spc="-40" dirty="0">
                          <a:solidFill>
                            <a:srgbClr val="C8D1DA"/>
                          </a:solidFill>
                          <a:latin typeface="Times New Roman"/>
                          <a:cs typeface="Times New Roman"/>
                        </a:rPr>
                        <a:t>!I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R="553720" algn="r">
                        <a:lnSpc>
                          <a:spcPts val="1005"/>
                        </a:lnSpc>
                        <a:tabLst>
                          <a:tab pos="692150" algn="l"/>
                          <a:tab pos="1477645" algn="l"/>
                        </a:tabLst>
                      </a:pPr>
                      <a:r>
                        <a:rPr sz="600" dirty="0">
                          <a:solidFill>
                            <a:srgbClr val="7299B3"/>
                          </a:solidFill>
                          <a:latin typeface="Arial"/>
                          <a:cs typeface="Arial"/>
                        </a:rPr>
                        <a:t>-    </a:t>
                      </a:r>
                      <a:r>
                        <a:rPr sz="600" spc="140" dirty="0">
                          <a:solidFill>
                            <a:srgbClr val="7299B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5" dirty="0">
                          <a:solidFill>
                            <a:srgbClr val="7299B3"/>
                          </a:solidFill>
                          <a:latin typeface="Arial"/>
                          <a:cs typeface="Arial"/>
                        </a:rPr>
                        <a:t>_..	</a:t>
                      </a:r>
                      <a:r>
                        <a:rPr sz="600" spc="-100" dirty="0">
                          <a:solidFill>
                            <a:srgbClr val="EBEBE8"/>
                          </a:solidFill>
                          <a:latin typeface="Arial"/>
                          <a:cs typeface="Arial"/>
                        </a:rPr>
                        <a:t>OS</a:t>
                      </a:r>
                      <a:r>
                        <a:rPr sz="600" spc="-100" dirty="0">
                          <a:solidFill>
                            <a:srgbClr val="C8D1DA"/>
                          </a:solidFill>
                          <a:latin typeface="Arial"/>
                          <a:cs typeface="Arial"/>
                        </a:rPr>
                        <a:t>LO</a:t>
                      </a:r>
                      <a:r>
                        <a:rPr sz="600" spc="-100" dirty="0">
                          <a:solidFill>
                            <a:srgbClr val="9CB5CD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sz="600" spc="-45" dirty="0">
                          <a:solidFill>
                            <a:srgbClr val="9CB5C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0" dirty="0">
                          <a:solidFill>
                            <a:srgbClr val="C8D1DA"/>
                          </a:solidFill>
                          <a:latin typeface="Arial"/>
                          <a:cs typeface="Arial"/>
                        </a:rPr>
                        <a:t>NORWAY	</a:t>
                      </a:r>
                      <a:r>
                        <a:rPr sz="1250" b="1" spc="-5" dirty="0">
                          <a:solidFill>
                            <a:srgbClr val="EBEBE8"/>
                          </a:solidFill>
                          <a:latin typeface="Arial"/>
                          <a:cs typeface="Arial"/>
                        </a:rPr>
                        <a:t>[il [[l</a:t>
                      </a:r>
                      <a:r>
                        <a:rPr sz="1250" b="1" spc="35" dirty="0">
                          <a:solidFill>
                            <a:srgbClr val="EBEBE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50" b="1" spc="-5" dirty="0">
                          <a:solidFill>
                            <a:srgbClr val="C8D1DA"/>
                          </a:solidFill>
                          <a:latin typeface="Arial"/>
                          <a:cs typeface="Arial"/>
                        </a:rPr>
                        <a:t>i)]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T="6350" marB="0">
                    <a:lnL w="1576">
                      <a:solidFill>
                        <a:srgbClr val="232323"/>
                      </a:solidFill>
                      <a:prstDash val="solid"/>
                    </a:lnL>
                    <a:lnR w="1576">
                      <a:solidFill>
                        <a:srgbClr val="232323"/>
                      </a:solidFill>
                      <a:prstDash val="solid"/>
                    </a:lnR>
                    <a:lnT w="6305">
                      <a:solidFill>
                        <a:srgbClr val="BCB8BC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199">
                <a:tc>
                  <a:txBody>
                    <a:bodyPr/>
                    <a:lstStyle/>
                    <a:p>
                      <a:pPr marR="73025" algn="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650" b="1" spc="-5" dirty="0">
                          <a:solidFill>
                            <a:srgbClr val="EBEBE8"/>
                          </a:solidFill>
                          <a:latin typeface="Arial"/>
                          <a:cs typeface="Arial"/>
                        </a:rPr>
                        <a:t>OM</a:t>
                      </a:r>
                      <a:r>
                        <a:rPr sz="650" b="1" spc="15" dirty="0">
                          <a:solidFill>
                            <a:srgbClr val="EBEBE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-5" dirty="0">
                          <a:solidFill>
                            <a:srgbClr val="EBEBE8"/>
                          </a:solidFill>
                          <a:latin typeface="Times New Roman"/>
                          <a:cs typeface="Times New Roman"/>
                        </a:rPr>
                        <a:t>ass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</a:txBody>
                  <a:tcPr marL="0" marR="0" marT="59055" marB="0">
                    <a:lnL w="1576">
                      <a:solidFill>
                        <a:srgbClr val="232323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650" b="1" spc="-40" dirty="0">
                          <a:solidFill>
                            <a:srgbClr val="EFE2C8"/>
                          </a:solidFill>
                          <a:latin typeface="Arial"/>
                          <a:cs typeface="Arial"/>
                        </a:rPr>
                        <a:t>K</a:t>
                      </a:r>
                      <a:r>
                        <a:rPr sz="650" b="1" spc="-40" dirty="0">
                          <a:solidFill>
                            <a:srgbClr val="EBEBE8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650" b="1" spc="-130" dirty="0">
                          <a:solidFill>
                            <a:srgbClr val="EBEBE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b="1" spc="-35" dirty="0">
                          <a:solidFill>
                            <a:srgbClr val="EFE2C8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650" b="1" spc="-130" dirty="0">
                          <a:solidFill>
                            <a:srgbClr val="EFE2C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b="1" spc="-20" dirty="0">
                          <a:solidFill>
                            <a:srgbClr val="E8D4A5"/>
                          </a:solidFill>
                          <a:latin typeface="Arial"/>
                          <a:cs typeface="Arial"/>
                        </a:rPr>
                        <a:t>TAKT</a:t>
                      </a:r>
                      <a:r>
                        <a:rPr sz="650" b="1" spc="-85" dirty="0">
                          <a:solidFill>
                            <a:srgbClr val="E8D4A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35" dirty="0">
                          <a:solidFill>
                            <a:srgbClr val="EBEBE8"/>
                          </a:solidFill>
                          <a:latin typeface="Times New Roman"/>
                          <a:cs typeface="Times New Roman"/>
                        </a:rPr>
                        <a:t>ass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</a:txBody>
                  <a:tcPr marL="0" marR="0" marT="5905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72390">
                        <a:lnSpc>
                          <a:spcPct val="100000"/>
                        </a:lnSpc>
                      </a:pPr>
                      <a:r>
                        <a:rPr sz="650" b="1" spc="-10" dirty="0">
                          <a:solidFill>
                            <a:srgbClr val="EBEBE8"/>
                          </a:solidFill>
                          <a:latin typeface="Arial"/>
                          <a:cs typeface="Arial"/>
                        </a:rPr>
                        <a:t>PO</a:t>
                      </a:r>
                      <a:r>
                        <a:rPr sz="650" b="1" spc="-10" dirty="0">
                          <a:solidFill>
                            <a:srgbClr val="EFE2C8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650" b="1" spc="-10" dirty="0">
                          <a:solidFill>
                            <a:srgbClr val="EBEBE8"/>
                          </a:solidFill>
                          <a:latin typeface="Arial"/>
                          <a:cs typeface="Arial"/>
                        </a:rPr>
                        <a:t>CAST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19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</a:pPr>
                      <a:r>
                        <a:rPr sz="650" b="1" spc="10" dirty="0">
                          <a:solidFill>
                            <a:srgbClr val="EFE2C8"/>
                          </a:solidFill>
                          <a:latin typeface="Arial"/>
                          <a:cs typeface="Arial"/>
                        </a:rPr>
                        <a:t>AN</a:t>
                      </a:r>
                      <a:r>
                        <a:rPr sz="650" b="1" spc="10" dirty="0">
                          <a:solidFill>
                            <a:srgbClr val="E8D4A5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650" b="1" spc="10" dirty="0">
                          <a:solidFill>
                            <a:srgbClr val="EBEBE8"/>
                          </a:solidFill>
                          <a:latin typeface="Arial"/>
                          <a:cs typeface="Arial"/>
                        </a:rPr>
                        <a:t>ONSERE?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19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</a:pPr>
                      <a:r>
                        <a:rPr sz="650" b="1" spc="-10" dirty="0">
                          <a:solidFill>
                            <a:srgbClr val="EBEBE8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650" b="1" spc="-10" dirty="0">
                          <a:solidFill>
                            <a:srgbClr val="EFE2C8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650" b="1" spc="-10" dirty="0">
                          <a:solidFill>
                            <a:srgbClr val="E8D4A5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650" b="1" spc="-10" dirty="0">
                          <a:solidFill>
                            <a:srgbClr val="EBEBE8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650" b="1" spc="-10" dirty="0">
                          <a:solidFill>
                            <a:srgbClr val="EFE2C8"/>
                          </a:solidFill>
                          <a:latin typeface="Arial"/>
                          <a:cs typeface="Arial"/>
                        </a:rPr>
                        <a:t>LING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1905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74295">
                        <a:lnSpc>
                          <a:spcPct val="100000"/>
                        </a:lnSpc>
                      </a:pPr>
                      <a:r>
                        <a:rPr sz="650" b="1" spc="-10" dirty="0">
                          <a:solidFill>
                            <a:srgbClr val="EBEBE8"/>
                          </a:solidFill>
                          <a:latin typeface="Arial"/>
                          <a:cs typeface="Arial"/>
                        </a:rPr>
                        <a:t>STARTU</a:t>
                      </a:r>
                      <a:r>
                        <a:rPr sz="650" b="1" spc="-10" dirty="0">
                          <a:solidFill>
                            <a:srgbClr val="EFE2C8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650" b="1" spc="-10" dirty="0">
                          <a:solidFill>
                            <a:srgbClr val="EBEBE8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sz="650" b="1" spc="-10" dirty="0">
                          <a:solidFill>
                            <a:srgbClr val="EFE2C8"/>
                          </a:solidFill>
                          <a:latin typeface="Arial"/>
                          <a:cs typeface="Arial"/>
                        </a:rPr>
                        <a:t>KONTAKT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1905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72390">
                        <a:lnSpc>
                          <a:spcPct val="100000"/>
                        </a:lnSpc>
                      </a:pPr>
                      <a:r>
                        <a:rPr sz="650" b="1" dirty="0">
                          <a:solidFill>
                            <a:srgbClr val="EFE2C8"/>
                          </a:solidFill>
                          <a:latin typeface="Arial"/>
                          <a:cs typeface="Arial"/>
                        </a:rPr>
                        <a:t>THE</a:t>
                      </a:r>
                      <a:r>
                        <a:rPr sz="650" b="1" spc="-70" dirty="0">
                          <a:solidFill>
                            <a:srgbClr val="EFE2C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b="1" spc="-40" dirty="0">
                          <a:solidFill>
                            <a:srgbClr val="EBEBE8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650" b="1" spc="-40" dirty="0">
                          <a:solidFill>
                            <a:srgbClr val="EFE2C8"/>
                          </a:solidFill>
                          <a:latin typeface="Arial"/>
                          <a:cs typeface="Arial"/>
                        </a:rPr>
                        <a:t>H</a:t>
                      </a:r>
                      <a:r>
                        <a:rPr sz="650" b="1" spc="-114" dirty="0">
                          <a:solidFill>
                            <a:srgbClr val="EFE2C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b="1" spc="-15" dirty="0">
                          <a:solidFill>
                            <a:srgbClr val="EFE2C8"/>
                          </a:solidFill>
                          <a:latin typeface="Arial"/>
                          <a:cs typeface="Arial"/>
                        </a:rPr>
                        <a:t>IFT</a:t>
                      </a:r>
                      <a:r>
                        <a:rPr sz="650" b="1" spc="-65" dirty="0">
                          <a:solidFill>
                            <a:srgbClr val="EFE2C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b="1" dirty="0">
                          <a:solidFill>
                            <a:srgbClr val="EBEBE8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650" b="1" dirty="0">
                          <a:solidFill>
                            <a:srgbClr val="EFE2C8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650" b="1" dirty="0">
                          <a:solidFill>
                            <a:srgbClr val="E8D4A5"/>
                          </a:solidFill>
                          <a:latin typeface="Arial"/>
                          <a:cs typeface="Arial"/>
                        </a:rPr>
                        <a:t>17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1905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73050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50" b="1" dirty="0">
                          <a:solidFill>
                            <a:srgbClr val="EBEBE8"/>
                          </a:solidFill>
                          <a:latin typeface="Arial"/>
                          <a:cs typeface="Arial"/>
                        </a:rPr>
                        <a:t>Q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08823">
                <a:tc gridSpan="10">
                  <a:txBody>
                    <a:bodyPr/>
                    <a:lstStyle/>
                    <a:p>
                      <a:pPr marL="1669414">
                        <a:lnSpc>
                          <a:spcPct val="100000"/>
                        </a:lnSpc>
                        <a:spcBef>
                          <a:spcPts val="1230"/>
                        </a:spcBef>
                      </a:pPr>
                      <a:r>
                        <a:rPr sz="1300" spc="90" dirty="0">
                          <a:solidFill>
                            <a:srgbClr val="2D2A2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1300" spc="90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300" spc="35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40" dirty="0">
                          <a:solidFill>
                            <a:srgbClr val="2D2A2F"/>
                          </a:solidFill>
                          <a:latin typeface="Times New Roman"/>
                          <a:cs typeface="Times New Roman"/>
                        </a:rPr>
                        <a:t>055</a:t>
                      </a: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1671955">
                        <a:lnSpc>
                          <a:spcPct val="100000"/>
                        </a:lnSpc>
                        <a:spcBef>
                          <a:spcPts val="1230"/>
                        </a:spcBef>
                      </a:pPr>
                      <a:r>
                        <a:rPr sz="900" spc="-114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Sh</a:t>
                      </a:r>
                      <a:r>
                        <a:rPr sz="900" spc="-70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45" dirty="0">
                          <a:solidFill>
                            <a:srgbClr val="607793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900" spc="-135" dirty="0">
                          <a:solidFill>
                            <a:srgbClr val="60779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5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ft</a:t>
                      </a:r>
                      <a:r>
                        <a:rPr sz="900" spc="-90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20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900" spc="20" dirty="0">
                          <a:solidFill>
                            <a:srgbClr val="5D5B69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900" spc="30" dirty="0">
                          <a:solidFill>
                            <a:srgbClr val="5D5B6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5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900" spc="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900" spc="8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35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en</a:t>
                      </a:r>
                      <a:r>
                        <a:rPr sz="900" spc="10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20" dirty="0">
                          <a:solidFill>
                            <a:srgbClr val="4179A1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sz="900" spc="20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900" spc="20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v</a:t>
                      </a:r>
                      <a:r>
                        <a:rPr sz="900" spc="20" dirty="0">
                          <a:solidFill>
                            <a:srgbClr val="607793"/>
                          </a:solidFill>
                          <a:latin typeface="Arial"/>
                          <a:cs typeface="Arial"/>
                        </a:rPr>
                        <a:t>h</a:t>
                      </a:r>
                      <a:r>
                        <a:rPr sz="900" spc="20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en</a:t>
                      </a:r>
                      <a:r>
                        <a:rPr sz="900" spc="20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g</a:t>
                      </a:r>
                      <a:r>
                        <a:rPr sz="900" spc="20" dirty="0">
                          <a:solidFill>
                            <a:srgbClr val="333B75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900" spc="20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g</a:t>
                      </a:r>
                      <a:r>
                        <a:rPr sz="900" spc="25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45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900" spc="-105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5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ett</a:t>
                      </a:r>
                      <a:r>
                        <a:rPr sz="900" spc="-125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20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av</a:t>
                      </a:r>
                      <a:r>
                        <a:rPr sz="900" spc="20" dirty="0">
                          <a:solidFill>
                            <a:srgbClr val="2B8AC3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900" spc="20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900" spc="-40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5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900" spc="55" dirty="0">
                          <a:solidFill>
                            <a:srgbClr val="607793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900" spc="25" dirty="0">
                          <a:solidFill>
                            <a:srgbClr val="60779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45" dirty="0">
                          <a:solidFill>
                            <a:srgbClr val="4179A1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900" spc="45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900" spc="4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900" spc="45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900" spc="4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k</a:t>
                      </a:r>
                      <a:r>
                        <a:rPr sz="900" spc="45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900" spc="-25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35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te</a:t>
                      </a:r>
                      <a:r>
                        <a:rPr sz="900" spc="3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k</a:t>
                      </a:r>
                      <a:r>
                        <a:rPr sz="900" spc="35" dirty="0">
                          <a:solidFill>
                            <a:srgbClr val="607793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900" spc="3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900" spc="35" dirty="0">
                          <a:solidFill>
                            <a:srgbClr val="2B8AC3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900" spc="35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900" spc="3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g</a:t>
                      </a:r>
                      <a:r>
                        <a:rPr sz="900" spc="35" dirty="0">
                          <a:solidFill>
                            <a:srgbClr val="607793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900" spc="3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b</a:t>
                      </a:r>
                      <a:r>
                        <a:rPr sz="900" spc="35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900" spc="3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dr</a:t>
                      </a:r>
                      <a:r>
                        <a:rPr sz="900" spc="-130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20" dirty="0">
                          <a:solidFill>
                            <a:srgbClr val="333B75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900" spc="20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fte</a:t>
                      </a:r>
                      <a:r>
                        <a:rPr sz="900" spc="-150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5" dirty="0">
                          <a:solidFill>
                            <a:srgbClr val="5D5B69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900" spc="60" dirty="0">
                          <a:solidFill>
                            <a:srgbClr val="5D5B6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900" spc="3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2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900" spc="25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900" spc="2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900" spc="4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3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ny</a:t>
                      </a:r>
                      <a:r>
                        <a:rPr sz="900" spc="35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900" spc="-35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4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900" spc="45" dirty="0">
                          <a:solidFill>
                            <a:srgbClr val="607793"/>
                          </a:solidFill>
                          <a:latin typeface="Arial"/>
                          <a:cs typeface="Arial"/>
                        </a:rPr>
                        <a:t>k</a:t>
                      </a:r>
                      <a:r>
                        <a:rPr sz="900" spc="4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on</a:t>
                      </a:r>
                      <a:r>
                        <a:rPr sz="900" spc="45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900" spc="4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900" spc="45" dirty="0">
                          <a:solidFill>
                            <a:srgbClr val="607793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900" spc="45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900" spc="4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900" spc="45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900" spc="254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40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V</a:t>
                      </a:r>
                      <a:r>
                        <a:rPr sz="900" spc="-40" dirty="0">
                          <a:solidFill>
                            <a:srgbClr val="2B8AC3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900" spc="-10" dirty="0">
                          <a:solidFill>
                            <a:srgbClr val="2B8AC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10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900" spc="10" dirty="0">
                          <a:solidFill>
                            <a:srgbClr val="607793"/>
                          </a:solidFill>
                          <a:latin typeface="Arial"/>
                          <a:cs typeface="Arial"/>
                        </a:rPr>
                        <a:t>k</a:t>
                      </a:r>
                      <a:r>
                        <a:rPr sz="900" spc="10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900" spc="10" dirty="0">
                          <a:solidFill>
                            <a:srgbClr val="607793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900" spc="-20" dirty="0">
                          <a:solidFill>
                            <a:srgbClr val="60779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dekk</a:t>
                      </a:r>
                      <a:r>
                        <a:rPr sz="900" spc="-110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5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900" spc="-55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50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smatt</a:t>
                      </a:r>
                      <a:r>
                        <a:rPr sz="900" spc="1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60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og</a:t>
                      </a:r>
                      <a:r>
                        <a:rPr sz="900" spc="-70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solidFill>
                            <a:srgbClr val="5D5B69"/>
                          </a:solidFill>
                          <a:latin typeface="Arial"/>
                          <a:cs typeface="Arial"/>
                        </a:rPr>
                        <a:t>sta</a:t>
                      </a:r>
                      <a:r>
                        <a:rPr sz="900" spc="-114" dirty="0">
                          <a:solidFill>
                            <a:srgbClr val="5D5B6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35" dirty="0">
                          <a:solidFill>
                            <a:srgbClr val="5B87AE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900" spc="35" dirty="0">
                          <a:solidFill>
                            <a:srgbClr val="607793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900" spc="80" dirty="0">
                          <a:solidFill>
                            <a:srgbClr val="60779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solidFill>
                            <a:srgbClr val="9CB5CD"/>
                          </a:solidFill>
                          <a:latin typeface="Arial"/>
                          <a:cs typeface="Arial"/>
                        </a:rPr>
                        <a:t>i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1669414" marR="613410" indent="635">
                        <a:lnSpc>
                          <a:spcPct val="135600"/>
                        </a:lnSpc>
                      </a:pPr>
                      <a:r>
                        <a:rPr sz="900" spc="20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900" spc="20" dirty="0">
                          <a:solidFill>
                            <a:srgbClr val="5D5B69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900" spc="20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900" spc="20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900" spc="20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tup </a:t>
                      </a:r>
                      <a:r>
                        <a:rPr sz="900" spc="25" dirty="0">
                          <a:solidFill>
                            <a:srgbClr val="5D5B69"/>
                          </a:solidFill>
                          <a:latin typeface="Arial"/>
                          <a:cs typeface="Arial"/>
                        </a:rPr>
                        <a:t>b</a:t>
                      </a:r>
                      <a:r>
                        <a:rPr sz="900" spc="25" dirty="0">
                          <a:solidFill>
                            <a:srgbClr val="704B4D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900" spc="25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900" spc="25" dirty="0">
                          <a:solidFill>
                            <a:srgbClr val="4179A1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900" spc="25" dirty="0">
                          <a:solidFill>
                            <a:srgbClr val="5D5B69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900" spc="25" dirty="0">
                          <a:solidFill>
                            <a:srgbClr val="5299C4"/>
                          </a:solidFill>
                          <a:latin typeface="Arial"/>
                          <a:cs typeface="Arial"/>
                        </a:rPr>
                        <a:t>j</a:t>
                      </a:r>
                      <a:r>
                        <a:rPr sz="900" spc="25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900" spc="2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900" spc="25" dirty="0">
                          <a:solidFill>
                            <a:srgbClr val="4179A1"/>
                          </a:solidFill>
                          <a:latin typeface="Arial"/>
                          <a:cs typeface="Arial"/>
                        </a:rPr>
                        <a:t>, </a:t>
                      </a:r>
                      <a:r>
                        <a:rPr sz="900" spc="3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900" spc="35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900" spc="35" dirty="0">
                          <a:solidFill>
                            <a:srgbClr val="5D5B69"/>
                          </a:solidFill>
                          <a:latin typeface="Arial"/>
                          <a:cs typeface="Arial"/>
                        </a:rPr>
                        <a:t>n </a:t>
                      </a:r>
                      <a:r>
                        <a:rPr sz="900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ogsa </a:t>
                      </a:r>
                      <a:r>
                        <a:rPr sz="900" spc="25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fo</a:t>
                      </a:r>
                      <a:r>
                        <a:rPr sz="900" spc="25" dirty="0">
                          <a:solidFill>
                            <a:srgbClr val="607793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900" spc="2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g</a:t>
                      </a:r>
                      <a:r>
                        <a:rPr sz="900" spc="25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e </a:t>
                      </a:r>
                      <a:r>
                        <a:rPr sz="900" spc="15" dirty="0">
                          <a:solidFill>
                            <a:srgbClr val="7299B3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900" spc="15" dirty="0">
                          <a:solidFill>
                            <a:srgbClr val="607793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900" spc="15" dirty="0">
                          <a:solidFill>
                            <a:srgbClr val="4179A1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900" spc="1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ov</a:t>
                      </a:r>
                      <a:r>
                        <a:rPr sz="900" spc="15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900" spc="15" dirty="0">
                          <a:solidFill>
                            <a:srgbClr val="5D5B69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900" spc="15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jo </a:t>
                      </a:r>
                      <a:r>
                        <a:rPr sz="900" spc="-35" dirty="0">
                          <a:solidFill>
                            <a:srgbClr val="5D5B69"/>
                          </a:solidFill>
                          <a:latin typeface="Arial"/>
                          <a:cs typeface="Arial"/>
                        </a:rPr>
                        <a:t>n </a:t>
                      </a:r>
                      <a:r>
                        <a:rPr sz="900" spc="-15" dirty="0">
                          <a:solidFill>
                            <a:srgbClr val="333B75"/>
                          </a:solidFill>
                          <a:latin typeface="Arial"/>
                          <a:cs typeface="Arial"/>
                        </a:rPr>
                        <a:t>i </a:t>
                      </a:r>
                      <a:r>
                        <a:rPr sz="900" spc="-110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900" spc="-110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t0</a:t>
                      </a:r>
                      <a:r>
                        <a:rPr sz="900" spc="30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6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r </a:t>
                      </a:r>
                      <a:r>
                        <a:rPr sz="900" spc="-65" dirty="0">
                          <a:solidFill>
                            <a:srgbClr val="4179A1"/>
                          </a:solidFill>
                          <a:latin typeface="Arial"/>
                          <a:cs typeface="Arial"/>
                        </a:rPr>
                        <a:t>r </a:t>
                      </a:r>
                      <a:r>
                        <a:rPr sz="900" spc="5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e </a:t>
                      </a:r>
                      <a:r>
                        <a:rPr sz="900" spc="1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900" spc="15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900" spc="15" dirty="0">
                          <a:solidFill>
                            <a:srgbClr val="2B8AC3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900" spc="1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900" spc="15" dirty="0">
                          <a:solidFill>
                            <a:srgbClr val="4179A1"/>
                          </a:solidFill>
                          <a:latin typeface="Arial"/>
                          <a:cs typeface="Arial"/>
                        </a:rPr>
                        <a:t>k</a:t>
                      </a:r>
                      <a:r>
                        <a:rPr sz="900" spc="15" dirty="0">
                          <a:solidFill>
                            <a:srgbClr val="5D5B69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900" spc="15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pe</a:t>
                      </a:r>
                      <a:r>
                        <a:rPr sz="900" spc="15" dirty="0">
                          <a:solidFill>
                            <a:srgbClr val="5D5B69"/>
                          </a:solidFill>
                          <a:latin typeface="Arial"/>
                          <a:cs typeface="Arial"/>
                        </a:rPr>
                        <a:t>r. </a:t>
                      </a:r>
                      <a:r>
                        <a:rPr sz="900" spc="5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sz="900" spc="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t </a:t>
                      </a:r>
                      <a:r>
                        <a:rPr sz="900" spc="25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900" spc="2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r </a:t>
                      </a:r>
                      <a:r>
                        <a:rPr sz="900" spc="30" dirty="0">
                          <a:solidFill>
                            <a:srgbClr val="2B8AC3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900" spc="30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900" spc="30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ee</a:t>
                      </a:r>
                      <a:r>
                        <a:rPr sz="900" spc="30" dirty="0">
                          <a:solidFill>
                            <a:srgbClr val="607793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900" spc="30" dirty="0">
                          <a:solidFill>
                            <a:srgbClr val="5B87AE"/>
                          </a:solidFill>
                          <a:latin typeface="Arial"/>
                          <a:cs typeface="Arial"/>
                        </a:rPr>
                        <a:t>, </a:t>
                      </a:r>
                      <a:r>
                        <a:rPr sz="900" spc="30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sz="900" spc="30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tfo </a:t>
                      </a:r>
                      <a:r>
                        <a:rPr sz="900" spc="40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900" spc="40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900" spc="40" dirty="0">
                          <a:solidFill>
                            <a:srgbClr val="5B87AE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900" spc="40" dirty="0">
                          <a:solidFill>
                            <a:srgbClr val="607793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900" spc="40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ng</a:t>
                      </a:r>
                      <a:r>
                        <a:rPr sz="900" spc="40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900" spc="40" dirty="0">
                          <a:solidFill>
                            <a:srgbClr val="607793"/>
                          </a:solidFill>
                          <a:latin typeface="Arial"/>
                          <a:cs typeface="Arial"/>
                        </a:rPr>
                        <a:t>r, </a:t>
                      </a:r>
                      <a:r>
                        <a:rPr sz="900" spc="30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pe</a:t>
                      </a:r>
                      <a:r>
                        <a:rPr sz="900" spc="30" dirty="0">
                          <a:solidFill>
                            <a:srgbClr val="607793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900" spc="30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g</a:t>
                      </a:r>
                      <a:r>
                        <a:rPr sz="900" spc="30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900" spc="30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r, </a:t>
                      </a:r>
                      <a:r>
                        <a:rPr sz="900" spc="3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900" spc="35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900" spc="35" dirty="0">
                          <a:solidFill>
                            <a:srgbClr val="4179A1"/>
                          </a:solidFill>
                          <a:latin typeface="Arial"/>
                          <a:cs typeface="Arial"/>
                        </a:rPr>
                        <a:t>k</a:t>
                      </a:r>
                      <a:r>
                        <a:rPr sz="900" spc="3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900" spc="35" dirty="0">
                          <a:solidFill>
                            <a:srgbClr val="607793"/>
                          </a:solidFill>
                          <a:latin typeface="Arial"/>
                          <a:cs typeface="Arial"/>
                        </a:rPr>
                        <a:t>, m</a:t>
                      </a:r>
                      <a:r>
                        <a:rPr sz="900" spc="35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900" spc="35" dirty="0">
                          <a:solidFill>
                            <a:srgbClr val="5B87AE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900" spc="35" dirty="0">
                          <a:solidFill>
                            <a:srgbClr val="607793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900" spc="3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es</a:t>
                      </a:r>
                      <a:r>
                        <a:rPr sz="900" spc="35" dirty="0">
                          <a:solidFill>
                            <a:srgbClr val="5B87AE"/>
                          </a:solidFill>
                          <a:latin typeface="Arial"/>
                          <a:cs typeface="Arial"/>
                        </a:rPr>
                        <a:t>k</a:t>
                      </a:r>
                      <a:r>
                        <a:rPr sz="900" spc="3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900" spc="35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r </a:t>
                      </a:r>
                      <a:r>
                        <a:rPr sz="900" spc="30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900" spc="30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g </a:t>
                      </a:r>
                      <a:r>
                        <a:rPr sz="900" spc="3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go</a:t>
                      </a:r>
                      <a:r>
                        <a:rPr sz="900" spc="35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de  </a:t>
                      </a:r>
                      <a:r>
                        <a:rPr sz="900" spc="30" dirty="0">
                          <a:solidFill>
                            <a:srgbClr val="5D5B69"/>
                          </a:solidFill>
                          <a:latin typeface="Arial"/>
                          <a:cs typeface="Arial"/>
                        </a:rPr>
                        <a:t>hi</a:t>
                      </a:r>
                      <a:r>
                        <a:rPr sz="900" spc="30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900" spc="30" dirty="0">
                          <a:solidFill>
                            <a:srgbClr val="2D2A2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900" spc="30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900" spc="30" dirty="0">
                          <a:solidFill>
                            <a:srgbClr val="5D5B69"/>
                          </a:solidFill>
                          <a:latin typeface="Arial"/>
                          <a:cs typeface="Arial"/>
                        </a:rPr>
                        <a:t>ri </a:t>
                      </a:r>
                      <a:r>
                        <a:rPr sz="900" spc="5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900" spc="5" dirty="0">
                          <a:solidFill>
                            <a:srgbClr val="5D5B69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900" spc="-120" dirty="0">
                          <a:solidFill>
                            <a:srgbClr val="5D5B6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2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900" spc="25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ve</a:t>
                      </a:r>
                      <a:r>
                        <a:rPr sz="900" spc="2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ra</a:t>
                      </a:r>
                      <a:r>
                        <a:rPr sz="900" spc="25" dirty="0">
                          <a:solidFill>
                            <a:srgbClr val="607793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900" spc="2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t.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1671955">
                        <a:lnSpc>
                          <a:spcPct val="100000"/>
                        </a:lnSpc>
                      </a:pPr>
                      <a:r>
                        <a:rPr sz="900" spc="-114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Sh </a:t>
                      </a:r>
                      <a:r>
                        <a:rPr sz="900" spc="-45" dirty="0">
                          <a:solidFill>
                            <a:srgbClr val="607793"/>
                          </a:solidFill>
                          <a:latin typeface="Arial"/>
                          <a:cs typeface="Arial"/>
                        </a:rPr>
                        <a:t>i </a:t>
                      </a:r>
                      <a:r>
                        <a:rPr sz="900" spc="-55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ft </a:t>
                      </a:r>
                      <a:r>
                        <a:rPr sz="900" spc="30" dirty="0">
                          <a:solidFill>
                            <a:srgbClr val="5D5B69"/>
                          </a:solidFill>
                          <a:latin typeface="Arial"/>
                          <a:cs typeface="Arial"/>
                        </a:rPr>
                        <a:t>er </a:t>
                      </a:r>
                      <a:r>
                        <a:rPr sz="900" spc="20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b</a:t>
                      </a:r>
                      <a:r>
                        <a:rPr sz="900" spc="20" dirty="0">
                          <a:solidFill>
                            <a:srgbClr val="5D5B69"/>
                          </a:solidFill>
                          <a:latin typeface="Arial"/>
                          <a:cs typeface="Arial"/>
                        </a:rPr>
                        <a:t>esta</a:t>
                      </a:r>
                      <a:r>
                        <a:rPr sz="900" spc="20" dirty="0">
                          <a:solidFill>
                            <a:srgbClr val="4179A1"/>
                          </a:solidFill>
                          <a:latin typeface="Arial"/>
                          <a:cs typeface="Arial"/>
                        </a:rPr>
                        <a:t>r </a:t>
                      </a:r>
                      <a:r>
                        <a:rPr sz="900" spc="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av </a:t>
                      </a:r>
                      <a:r>
                        <a:rPr sz="900" spc="35" dirty="0">
                          <a:solidFill>
                            <a:srgbClr val="5B87AE"/>
                          </a:solidFill>
                          <a:latin typeface="Arial"/>
                          <a:cs typeface="Arial"/>
                        </a:rPr>
                        <a:t>j</a:t>
                      </a:r>
                      <a:r>
                        <a:rPr sz="900" spc="3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ou</a:t>
                      </a:r>
                      <a:r>
                        <a:rPr sz="900" spc="35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rn</a:t>
                      </a:r>
                      <a:r>
                        <a:rPr sz="900" spc="35" dirty="0">
                          <a:solidFill>
                            <a:srgbClr val="5D5B69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900" spc="35" dirty="0">
                          <a:solidFill>
                            <a:srgbClr val="704B4D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900" spc="35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900" spc="35" dirty="0">
                          <a:solidFill>
                            <a:srgbClr val="5D5B69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900" spc="35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900" spc="3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ene </a:t>
                      </a:r>
                      <a:r>
                        <a:rPr sz="900" spc="-25" dirty="0">
                          <a:solidFill>
                            <a:srgbClr val="333B75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900" spc="-2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ucas  </a:t>
                      </a:r>
                      <a:r>
                        <a:rPr sz="900" spc="10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H</a:t>
                      </a:r>
                      <a:r>
                        <a:rPr sz="900" spc="10" dirty="0">
                          <a:solidFill>
                            <a:srgbClr val="4B383A"/>
                          </a:solidFill>
                          <a:latin typeface="Arial"/>
                          <a:cs typeface="Arial"/>
                        </a:rPr>
                        <a:t>. </a:t>
                      </a:r>
                      <a:r>
                        <a:rPr sz="900" spc="30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W</a:t>
                      </a:r>
                      <a:r>
                        <a:rPr sz="900" spc="30" dirty="0">
                          <a:solidFill>
                            <a:srgbClr val="5D5B69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900" spc="30" dirty="0">
                          <a:solidFill>
                            <a:srgbClr val="333B75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900" spc="30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900" spc="30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900" spc="30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g</a:t>
                      </a:r>
                      <a:r>
                        <a:rPr sz="900" spc="30" dirty="0">
                          <a:solidFill>
                            <a:srgbClr val="4179A1"/>
                          </a:solidFill>
                          <a:latin typeface="Arial"/>
                          <a:cs typeface="Arial"/>
                        </a:rPr>
                        <a:t>h</a:t>
                      </a:r>
                      <a:r>
                        <a:rPr sz="900" spc="30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eb</a:t>
                      </a:r>
                      <a:r>
                        <a:rPr sz="900" spc="30" dirty="0">
                          <a:solidFill>
                            <a:srgbClr val="5B87AE"/>
                          </a:solidFill>
                          <a:latin typeface="Arial"/>
                          <a:cs typeface="Arial"/>
                        </a:rPr>
                        <a:t>ri</a:t>
                      </a:r>
                      <a:r>
                        <a:rPr sz="900" spc="30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900" spc="30" dirty="0">
                          <a:solidFill>
                            <a:srgbClr val="2B8AC3"/>
                          </a:solidFill>
                          <a:latin typeface="Arial"/>
                          <a:cs typeface="Arial"/>
                        </a:rPr>
                        <a:t>l </a:t>
                      </a:r>
                      <a:r>
                        <a:rPr sz="900" spc="3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og </a:t>
                      </a:r>
                      <a:r>
                        <a:rPr sz="900" spc="5" dirty="0">
                          <a:solidFill>
                            <a:srgbClr val="5D5B69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900" spc="5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900" spc="5" dirty="0">
                          <a:solidFill>
                            <a:srgbClr val="5D5B69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900" spc="5" dirty="0">
                          <a:solidFill>
                            <a:srgbClr val="79757E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sz="900" spc="5" dirty="0">
                          <a:solidFill>
                            <a:srgbClr val="5299C4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900" spc="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va</a:t>
                      </a:r>
                      <a:r>
                        <a:rPr sz="900" spc="5" dirty="0">
                          <a:solidFill>
                            <a:srgbClr val="4179A1"/>
                          </a:solidFill>
                          <a:latin typeface="Arial"/>
                          <a:cs typeface="Arial"/>
                        </a:rPr>
                        <a:t>r </a:t>
                      </a:r>
                      <a:r>
                        <a:rPr sz="900" spc="-70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900" spc="-17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15" dirty="0">
                          <a:solidFill>
                            <a:srgbClr val="2B8AC3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900" spc="15" dirty="0">
                          <a:solidFill>
                            <a:srgbClr val="5B87AE"/>
                          </a:solidFill>
                          <a:latin typeface="Arial"/>
                          <a:cs typeface="Arial"/>
                        </a:rPr>
                        <a:t>k</a:t>
                      </a:r>
                      <a:r>
                        <a:rPr sz="900" spc="1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900" spc="15" dirty="0">
                          <a:solidFill>
                            <a:srgbClr val="7299B3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900" spc="15" dirty="0">
                          <a:solidFill>
                            <a:srgbClr val="607793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900" spc="15" dirty="0">
                          <a:solidFill>
                            <a:srgbClr val="7299B3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900" spc="1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sen.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1673225" marR="391795" indent="-5080">
                        <a:lnSpc>
                          <a:spcPct val="137900"/>
                        </a:lnSpc>
                        <a:spcBef>
                          <a:spcPts val="695"/>
                        </a:spcBef>
                      </a:pPr>
                      <a:r>
                        <a:rPr sz="900" dirty="0">
                          <a:solidFill>
                            <a:srgbClr val="704B4D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900" dirty="0">
                          <a:solidFill>
                            <a:srgbClr val="4B383A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sz="900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900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as </a:t>
                      </a:r>
                      <a:r>
                        <a:rPr sz="900" spc="15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ha</a:t>
                      </a:r>
                      <a:r>
                        <a:rPr sz="900" spc="1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r </a:t>
                      </a:r>
                      <a:r>
                        <a:rPr sz="900" spc="40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bakg</a:t>
                      </a:r>
                      <a:r>
                        <a:rPr sz="900" spc="40" dirty="0">
                          <a:solidFill>
                            <a:srgbClr val="5B87AE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900" spc="40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sz="900" spc="40" dirty="0">
                          <a:solidFill>
                            <a:srgbClr val="4179A1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900" spc="40" dirty="0">
                          <a:solidFill>
                            <a:srgbClr val="5D5B69"/>
                          </a:solidFill>
                          <a:latin typeface="Arial"/>
                          <a:cs typeface="Arial"/>
                        </a:rPr>
                        <a:t>n </a:t>
                      </a:r>
                      <a:r>
                        <a:rPr sz="900" spc="30" dirty="0">
                          <a:solidFill>
                            <a:srgbClr val="5D5B69"/>
                          </a:solidFill>
                          <a:latin typeface="Arial"/>
                          <a:cs typeface="Arial"/>
                        </a:rPr>
                        <a:t>fra </a:t>
                      </a:r>
                      <a:r>
                        <a:rPr sz="900" spc="-3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V</a:t>
                      </a:r>
                      <a:r>
                        <a:rPr sz="900" spc="-35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G </a:t>
                      </a:r>
                      <a:r>
                        <a:rPr sz="900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900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g </a:t>
                      </a:r>
                      <a:r>
                        <a:rPr sz="900" spc="-30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Afte </a:t>
                      </a:r>
                      <a:r>
                        <a:rPr sz="900" spc="40" dirty="0">
                          <a:solidFill>
                            <a:srgbClr val="5B87AE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900" spc="40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pos</a:t>
                      </a:r>
                      <a:r>
                        <a:rPr sz="900" spc="40" dirty="0">
                          <a:solidFill>
                            <a:srgbClr val="2D2A2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900" spc="40" dirty="0">
                          <a:solidFill>
                            <a:srgbClr val="5D5B69"/>
                          </a:solidFill>
                          <a:latin typeface="Arial"/>
                          <a:cs typeface="Arial"/>
                        </a:rPr>
                        <a:t>en, </a:t>
                      </a:r>
                      <a:r>
                        <a:rPr sz="900" spc="3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me</a:t>
                      </a:r>
                      <a:r>
                        <a:rPr sz="900" spc="35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900" spc="35" dirty="0">
                          <a:solidFill>
                            <a:srgbClr val="5D5B69"/>
                          </a:solidFill>
                          <a:latin typeface="Arial"/>
                          <a:cs typeface="Arial"/>
                        </a:rPr>
                        <a:t>s </a:t>
                      </a:r>
                      <a:r>
                        <a:rPr sz="900" spc="15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900" spc="1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er</a:t>
                      </a:r>
                      <a:r>
                        <a:rPr sz="900" spc="15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sz="900" spc="15" dirty="0">
                          <a:solidFill>
                            <a:srgbClr val="607793"/>
                          </a:solidFill>
                          <a:latin typeface="Arial"/>
                          <a:cs typeface="Arial"/>
                        </a:rPr>
                        <a:t>Iva</a:t>
                      </a:r>
                      <a:r>
                        <a:rPr sz="900" spc="15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r </a:t>
                      </a:r>
                      <a:r>
                        <a:rPr sz="900" spc="30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har </a:t>
                      </a:r>
                      <a:r>
                        <a:rPr sz="900" spc="35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900" spc="35" dirty="0">
                          <a:solidFill>
                            <a:srgbClr val="4179A1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900" spc="3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900" spc="35" dirty="0">
                          <a:solidFill>
                            <a:srgbClr val="333B75"/>
                          </a:solidFill>
                          <a:latin typeface="Arial"/>
                          <a:cs typeface="Arial"/>
                        </a:rPr>
                        <a:t>li</a:t>
                      </a:r>
                      <a:r>
                        <a:rPr sz="900" spc="3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ge</a:t>
                      </a:r>
                      <a:r>
                        <a:rPr sz="900" spc="35" dirty="0">
                          <a:solidFill>
                            <a:srgbClr val="4179A1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900" spc="3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e </a:t>
                      </a:r>
                      <a:r>
                        <a:rPr sz="900" spc="30" dirty="0">
                          <a:solidFill>
                            <a:srgbClr val="333B75"/>
                          </a:solidFill>
                          <a:latin typeface="Arial"/>
                          <a:cs typeface="Arial"/>
                        </a:rPr>
                        <a:t>j</a:t>
                      </a:r>
                      <a:r>
                        <a:rPr sz="900" spc="30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900" spc="30" dirty="0">
                          <a:solidFill>
                            <a:srgbClr val="607793"/>
                          </a:solidFill>
                          <a:latin typeface="Arial"/>
                          <a:cs typeface="Arial"/>
                        </a:rPr>
                        <a:t>bb </a:t>
                      </a:r>
                      <a:r>
                        <a:rPr sz="900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900" dirty="0">
                          <a:solidFill>
                            <a:srgbClr val="2D2A2F"/>
                          </a:solidFill>
                          <a:latin typeface="Arial"/>
                          <a:cs typeface="Arial"/>
                        </a:rPr>
                        <a:t>t </a:t>
                      </a:r>
                      <a:r>
                        <a:rPr sz="900" dirty="0">
                          <a:solidFill>
                            <a:srgbClr val="333B75"/>
                          </a:solidFill>
                          <a:latin typeface="Arial"/>
                          <a:cs typeface="Arial"/>
                        </a:rPr>
                        <a:t>i </a:t>
                      </a:r>
                      <a:r>
                        <a:rPr sz="900" spc="3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Af</a:t>
                      </a:r>
                      <a:r>
                        <a:rPr sz="900" spc="35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900" spc="3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900" spc="35" dirty="0">
                          <a:solidFill>
                            <a:srgbClr val="5B87AE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900" spc="3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post</a:t>
                      </a:r>
                      <a:r>
                        <a:rPr sz="900" spc="35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900" spc="35" dirty="0">
                          <a:solidFill>
                            <a:srgbClr val="4179A1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900" spc="35" dirty="0">
                          <a:solidFill>
                            <a:srgbClr val="5B87AE"/>
                          </a:solidFill>
                          <a:latin typeface="Arial"/>
                          <a:cs typeface="Arial"/>
                        </a:rPr>
                        <a:t>, </a:t>
                      </a:r>
                      <a:r>
                        <a:rPr sz="900" spc="30" dirty="0">
                          <a:solidFill>
                            <a:srgbClr val="607793"/>
                          </a:solidFill>
                          <a:latin typeface="Arial"/>
                          <a:cs typeface="Arial"/>
                        </a:rPr>
                        <a:t>B</a:t>
                      </a:r>
                      <a:r>
                        <a:rPr sz="900" spc="30" dirty="0">
                          <a:solidFill>
                            <a:srgbClr val="9ECFE4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900" spc="30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900" spc="30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900" spc="30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900" spc="30" dirty="0">
                          <a:solidFill>
                            <a:srgbClr val="5B87AE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900" spc="30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900" spc="30" dirty="0">
                          <a:solidFill>
                            <a:srgbClr val="607793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900" spc="30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900" spc="30" dirty="0">
                          <a:solidFill>
                            <a:srgbClr val="607793"/>
                          </a:solidFill>
                          <a:latin typeface="Arial"/>
                          <a:cs typeface="Arial"/>
                        </a:rPr>
                        <a:t>k</a:t>
                      </a:r>
                      <a:r>
                        <a:rPr sz="900" spc="30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tue</a:t>
                      </a:r>
                      <a:r>
                        <a:rPr sz="900" spc="30" dirty="0">
                          <a:solidFill>
                            <a:srgbClr val="6EACD8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900" spc="30" dirty="0">
                          <a:solidFill>
                            <a:srgbClr val="607793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900" spc="30" dirty="0">
                          <a:solidFill>
                            <a:srgbClr val="5B87AE"/>
                          </a:solidFill>
                          <a:latin typeface="Arial"/>
                          <a:cs typeface="Arial"/>
                        </a:rPr>
                        <a:t>, </a:t>
                      </a:r>
                      <a:r>
                        <a:rPr sz="900" spc="1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900" spc="15" dirty="0">
                          <a:solidFill>
                            <a:srgbClr val="607793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900" spc="1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ge</a:t>
                      </a:r>
                      <a:r>
                        <a:rPr sz="900" spc="15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900" spc="15" dirty="0">
                          <a:solidFill>
                            <a:srgbClr val="5D5B69"/>
                          </a:solidFill>
                          <a:latin typeface="Arial"/>
                          <a:cs typeface="Arial"/>
                        </a:rPr>
                        <a:t>s </a:t>
                      </a:r>
                      <a:r>
                        <a:rPr sz="900" spc="-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N </a:t>
                      </a:r>
                      <a:r>
                        <a:rPr sz="900" spc="25" dirty="0">
                          <a:solidFill>
                            <a:srgbClr val="607793"/>
                          </a:solidFill>
                          <a:latin typeface="Arial"/>
                          <a:cs typeface="Arial"/>
                        </a:rPr>
                        <a:t>ri</a:t>
                      </a:r>
                      <a:r>
                        <a:rPr sz="900" spc="25" dirty="0">
                          <a:solidFill>
                            <a:srgbClr val="4179A1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900" spc="2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gs</a:t>
                      </a:r>
                      <a:r>
                        <a:rPr sz="900" spc="25" dirty="0">
                          <a:solidFill>
                            <a:srgbClr val="333B75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900" spc="25" dirty="0">
                          <a:solidFill>
                            <a:srgbClr val="2B8AC3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900" spc="25" dirty="0">
                          <a:solidFill>
                            <a:srgbClr val="4179A1"/>
                          </a:solidFill>
                          <a:latin typeface="Arial"/>
                          <a:cs typeface="Arial"/>
                        </a:rPr>
                        <a:t>v  </a:t>
                      </a:r>
                      <a:r>
                        <a:rPr sz="900" spc="15" dirty="0">
                          <a:solidFill>
                            <a:srgbClr val="5D5B69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900" spc="15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g </a:t>
                      </a:r>
                      <a:r>
                        <a:rPr sz="900" spc="20" dirty="0">
                          <a:solidFill>
                            <a:srgbClr val="4B383A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900" spc="20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900" spc="20" dirty="0">
                          <a:solidFill>
                            <a:srgbClr val="5D5B69"/>
                          </a:solidFill>
                          <a:latin typeface="Arial"/>
                          <a:cs typeface="Arial"/>
                        </a:rPr>
                        <a:t>knis</a:t>
                      </a:r>
                      <a:r>
                        <a:rPr sz="900" spc="20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k</a:t>
                      </a:r>
                      <a:r>
                        <a:rPr sz="900" spc="-125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20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Uk</a:t>
                      </a:r>
                      <a:r>
                        <a:rPr sz="900" spc="20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900" spc="20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b</a:t>
                      </a:r>
                      <a:r>
                        <a:rPr sz="900" spc="20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900" spc="20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ad.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1669414" marR="627380" indent="1905">
                        <a:lnSpc>
                          <a:spcPct val="135600"/>
                        </a:lnSpc>
                        <a:spcBef>
                          <a:spcPts val="720"/>
                        </a:spcBef>
                      </a:pPr>
                      <a:r>
                        <a:rPr sz="900" spc="-114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Sh</a:t>
                      </a:r>
                      <a:r>
                        <a:rPr sz="900" spc="-70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45" dirty="0">
                          <a:solidFill>
                            <a:srgbClr val="607793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900" spc="-160" dirty="0">
                          <a:solidFill>
                            <a:srgbClr val="60779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5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ft</a:t>
                      </a:r>
                      <a:r>
                        <a:rPr sz="900" spc="-70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20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900" spc="20" dirty="0">
                          <a:solidFill>
                            <a:srgbClr val="5D5B69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900" spc="15" dirty="0">
                          <a:solidFill>
                            <a:srgbClr val="5D5B6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50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jo</a:t>
                      </a:r>
                      <a:r>
                        <a:rPr sz="900" spc="50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b</a:t>
                      </a:r>
                      <a:r>
                        <a:rPr sz="900" spc="50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be</a:t>
                      </a:r>
                      <a:r>
                        <a:rPr sz="900" spc="50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900" spc="2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900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tt</a:t>
                      </a:r>
                      <a:r>
                        <a:rPr sz="900" spc="-9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10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900" spc="10" dirty="0">
                          <a:solidFill>
                            <a:srgbClr val="4179A1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900" spc="55" dirty="0">
                          <a:solidFill>
                            <a:srgbClr val="4179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45" dirty="0">
                          <a:solidFill>
                            <a:srgbClr val="44AEDB"/>
                          </a:solidFill>
                          <a:latin typeface="Arial"/>
                          <a:cs typeface="Arial"/>
                        </a:rPr>
                        <a:t>V</a:t>
                      </a:r>
                      <a:r>
                        <a:rPr sz="900" spc="20" dirty="0">
                          <a:solidFill>
                            <a:srgbClr val="44AEDB"/>
                          </a:solidFill>
                          <a:latin typeface="Arial"/>
                          <a:cs typeface="Arial"/>
                        </a:rPr>
                        <a:t> r</a:t>
                      </a:r>
                      <a:r>
                        <a:rPr sz="900" spc="210" dirty="0">
                          <a:solidFill>
                            <a:srgbClr val="44AED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35" dirty="0">
                          <a:solidFill>
                            <a:srgbClr val="44AEDB"/>
                          </a:solidFill>
                          <a:latin typeface="Arial"/>
                          <a:cs typeface="Arial"/>
                        </a:rPr>
                        <a:t>varsom-plakatens</a:t>
                      </a:r>
                      <a:r>
                        <a:rPr sz="900" spc="-55" dirty="0">
                          <a:solidFill>
                            <a:srgbClr val="44AED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20" dirty="0">
                          <a:solidFill>
                            <a:srgbClr val="5D5B69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900" spc="20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900" spc="20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g</a:t>
                      </a:r>
                      <a:r>
                        <a:rPr sz="900" spc="20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le</a:t>
                      </a:r>
                      <a:r>
                        <a:rPr sz="900" spc="20" dirty="0">
                          <a:solidFill>
                            <a:srgbClr val="4179A1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900" spc="80" dirty="0">
                          <a:solidFill>
                            <a:srgbClr val="4179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fo</a:t>
                      </a:r>
                      <a:r>
                        <a:rPr sz="900" spc="-13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5" dirty="0">
                          <a:solidFill>
                            <a:srgbClr val="5B87AE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900" spc="35" dirty="0">
                          <a:solidFill>
                            <a:srgbClr val="5B87A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30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g</a:t>
                      </a:r>
                      <a:r>
                        <a:rPr sz="900" spc="30" dirty="0">
                          <a:solidFill>
                            <a:srgbClr val="607793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900" spc="30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900" spc="4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20" dirty="0">
                          <a:solidFill>
                            <a:srgbClr val="5D5B69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900" spc="20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resses</a:t>
                      </a:r>
                      <a:r>
                        <a:rPr sz="900" spc="20" dirty="0">
                          <a:solidFill>
                            <a:srgbClr val="5B87AE"/>
                          </a:solidFill>
                          <a:latin typeface="Arial"/>
                          <a:cs typeface="Arial"/>
                        </a:rPr>
                        <a:t>k</a:t>
                      </a:r>
                      <a:r>
                        <a:rPr sz="900" spc="20" dirty="0">
                          <a:solidFill>
                            <a:srgbClr val="5D5B69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900" spc="20" dirty="0">
                          <a:solidFill>
                            <a:srgbClr val="607793"/>
                          </a:solidFill>
                          <a:latin typeface="Arial"/>
                          <a:cs typeface="Arial"/>
                        </a:rPr>
                        <a:t>k</a:t>
                      </a:r>
                      <a:r>
                        <a:rPr sz="900" spc="20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k.</a:t>
                      </a:r>
                      <a:r>
                        <a:rPr sz="900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35" dirty="0">
                          <a:solidFill>
                            <a:srgbClr val="4179A1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900" spc="3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900" spc="35" dirty="0">
                          <a:solidFill>
                            <a:srgbClr val="4179A1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900" spc="35" dirty="0">
                          <a:solidFill>
                            <a:srgbClr val="5D5B69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900" spc="35" dirty="0">
                          <a:solidFill>
                            <a:srgbClr val="607793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900" spc="3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900" spc="2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50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du</a:t>
                      </a:r>
                      <a:r>
                        <a:rPr sz="900" spc="-15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50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900" spc="50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900" spc="50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ne</a:t>
                      </a:r>
                      <a:r>
                        <a:rPr sz="900" spc="50" dirty="0">
                          <a:solidFill>
                            <a:srgbClr val="5B87AE"/>
                          </a:solidFill>
                          <a:latin typeface="Arial"/>
                          <a:cs typeface="Arial"/>
                        </a:rPr>
                        <a:t>r </a:t>
                      </a:r>
                      <a:r>
                        <a:rPr sz="900" spc="50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deg</a:t>
                      </a:r>
                      <a:r>
                        <a:rPr sz="900" spc="-80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50" dirty="0">
                          <a:solidFill>
                            <a:srgbClr val="4179A1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sz="900" spc="50" dirty="0">
                          <a:solidFill>
                            <a:srgbClr val="7299B3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900" spc="50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et</a:t>
                      </a:r>
                      <a:r>
                        <a:rPr sz="900" spc="50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tm</a:t>
                      </a:r>
                      <a:r>
                        <a:rPr sz="900" spc="-114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900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ss</a:t>
                      </a:r>
                      <a:r>
                        <a:rPr sz="900" dirty="0">
                          <a:solidFill>
                            <a:srgbClr val="2B8AC3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900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g</a:t>
                      </a:r>
                      <a:r>
                        <a:rPr sz="900" spc="-15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3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b</a:t>
                      </a:r>
                      <a:r>
                        <a:rPr sz="900" spc="35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900" spc="35" dirty="0">
                          <a:solidFill>
                            <a:srgbClr val="607793"/>
                          </a:solidFill>
                          <a:latin typeface="Arial"/>
                          <a:cs typeface="Arial"/>
                        </a:rPr>
                        <a:t>h</a:t>
                      </a:r>
                      <a:r>
                        <a:rPr sz="900" spc="3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900" spc="35" dirty="0">
                          <a:solidFill>
                            <a:srgbClr val="5B87AE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900" spc="35" dirty="0">
                          <a:solidFill>
                            <a:srgbClr val="607793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900" spc="35" dirty="0">
                          <a:solidFill>
                            <a:srgbClr val="5299C4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900" spc="3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900" spc="35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900" spc="35" dirty="0">
                          <a:solidFill>
                            <a:srgbClr val="4179A1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sz="900" spc="30" dirty="0">
                          <a:solidFill>
                            <a:srgbClr val="4179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10" dirty="0">
                          <a:solidFill>
                            <a:srgbClr val="5D5B69"/>
                          </a:solidFill>
                          <a:latin typeface="Arial"/>
                          <a:cs typeface="Arial"/>
                        </a:rPr>
                        <a:t>k</a:t>
                      </a:r>
                      <a:r>
                        <a:rPr sz="900" spc="10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900" spc="10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900" spc="120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5" dirty="0">
                          <a:solidFill>
                            <a:srgbClr val="607793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900" spc="5" dirty="0">
                          <a:solidFill>
                            <a:srgbClr val="5D5B69"/>
                          </a:solidFill>
                          <a:latin typeface="Arial"/>
                          <a:cs typeface="Arial"/>
                        </a:rPr>
                        <a:t>u  </a:t>
                      </a:r>
                      <a:r>
                        <a:rPr sz="900" spc="25" dirty="0">
                          <a:solidFill>
                            <a:srgbClr val="5D5B69"/>
                          </a:solidFill>
                          <a:latin typeface="Arial"/>
                          <a:cs typeface="Arial"/>
                        </a:rPr>
                        <a:t>k</a:t>
                      </a:r>
                      <a:r>
                        <a:rPr sz="900" spc="25" dirty="0">
                          <a:solidFill>
                            <a:srgbClr val="607793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900" spc="25" dirty="0">
                          <a:solidFill>
                            <a:srgbClr val="5D5B69"/>
                          </a:solidFill>
                          <a:latin typeface="Arial"/>
                          <a:cs typeface="Arial"/>
                        </a:rPr>
                        <a:t>ag</a:t>
                      </a:r>
                      <a:r>
                        <a:rPr sz="900" spc="25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900" spc="-10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20" dirty="0">
                          <a:solidFill>
                            <a:srgbClr val="5D5B69"/>
                          </a:solidFill>
                          <a:latin typeface="Arial"/>
                          <a:cs typeface="Arial"/>
                        </a:rPr>
                        <a:t>os</a:t>
                      </a:r>
                      <a:r>
                        <a:rPr sz="900" spc="20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900" spc="-40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10" dirty="0">
                          <a:solidFill>
                            <a:srgbClr val="2B8AC3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900" spc="10" dirty="0">
                          <a:solidFill>
                            <a:srgbClr val="5D5B69"/>
                          </a:solidFill>
                          <a:latin typeface="Arial"/>
                          <a:cs typeface="Arial"/>
                        </a:rPr>
                        <a:t>nn</a:t>
                      </a:r>
                      <a:r>
                        <a:rPr sz="900" spc="135" dirty="0">
                          <a:solidFill>
                            <a:srgbClr val="5D5B6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2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900" spc="25" dirty="0">
                          <a:solidFill>
                            <a:srgbClr val="6EACD8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900" spc="25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900" spc="30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5" dirty="0">
                          <a:solidFill>
                            <a:srgbClr val="44AEDB"/>
                          </a:solidFill>
                          <a:latin typeface="Arial"/>
                          <a:cs typeface="Arial"/>
                        </a:rPr>
                        <a:t>Pressens</a:t>
                      </a:r>
                      <a:r>
                        <a:rPr sz="900" spc="30" dirty="0">
                          <a:solidFill>
                            <a:srgbClr val="44AEDB"/>
                          </a:solidFill>
                          <a:latin typeface="Arial"/>
                          <a:cs typeface="Arial"/>
                        </a:rPr>
                        <a:t> fag</a:t>
                      </a:r>
                      <a:r>
                        <a:rPr sz="900" spc="30" dirty="0">
                          <a:solidFill>
                            <a:srgbClr val="21B6E6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900" spc="30" dirty="0">
                          <a:solidFill>
                            <a:srgbClr val="5BC1E9"/>
                          </a:solidFill>
                          <a:latin typeface="Arial"/>
                          <a:cs typeface="Arial"/>
                        </a:rPr>
                        <a:t>ige</a:t>
                      </a:r>
                      <a:r>
                        <a:rPr sz="900" spc="-105" dirty="0">
                          <a:solidFill>
                            <a:srgbClr val="5BC1E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solidFill>
                            <a:srgbClr val="44AEDB"/>
                          </a:solidFill>
                          <a:latin typeface="Arial"/>
                          <a:cs typeface="Arial"/>
                        </a:rPr>
                        <a:t>utva</a:t>
                      </a:r>
                      <a:r>
                        <a:rPr sz="900" spc="-65" dirty="0">
                          <a:solidFill>
                            <a:srgbClr val="44AED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25" dirty="0">
                          <a:solidFill>
                            <a:srgbClr val="21B6E6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900" spc="25" dirty="0">
                          <a:solidFill>
                            <a:srgbClr val="44AEDB"/>
                          </a:solidFill>
                          <a:latin typeface="Arial"/>
                          <a:cs typeface="Arial"/>
                        </a:rPr>
                        <a:t>g</a:t>
                      </a:r>
                      <a:r>
                        <a:rPr sz="900" spc="-15" dirty="0">
                          <a:solidFill>
                            <a:srgbClr val="44AED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30" dirty="0">
                          <a:solidFill>
                            <a:srgbClr val="44AEDB"/>
                          </a:solidFill>
                          <a:latin typeface="Arial"/>
                          <a:cs typeface="Arial"/>
                        </a:rPr>
                        <a:t>(PFU)</a:t>
                      </a:r>
                      <a:r>
                        <a:rPr sz="900" dirty="0">
                          <a:solidFill>
                            <a:srgbClr val="44AED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30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for</a:t>
                      </a:r>
                      <a:r>
                        <a:rPr sz="900" spc="2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4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be</a:t>
                      </a:r>
                      <a:r>
                        <a:rPr sz="900" spc="45" dirty="0">
                          <a:solidFill>
                            <a:srgbClr val="607793"/>
                          </a:solidFill>
                          <a:latin typeface="Arial"/>
                          <a:cs typeface="Arial"/>
                        </a:rPr>
                        <a:t>han</a:t>
                      </a:r>
                      <a:r>
                        <a:rPr sz="900" spc="4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900" spc="45" dirty="0">
                          <a:solidFill>
                            <a:srgbClr val="6EACD8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900" spc="45" dirty="0">
                          <a:solidFill>
                            <a:srgbClr val="7975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900" spc="45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900" spc="45" dirty="0">
                          <a:solidFill>
                            <a:srgbClr val="5D5B69"/>
                          </a:solidFill>
                          <a:latin typeface="Arial"/>
                          <a:cs typeface="Arial"/>
                        </a:rPr>
                        <a:t>g</a:t>
                      </a:r>
                      <a:r>
                        <a:rPr sz="900" spc="-10" dirty="0">
                          <a:solidFill>
                            <a:srgbClr val="5D5B6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35" dirty="0">
                          <a:solidFill>
                            <a:srgbClr val="424657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900" spc="3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g</a:t>
                      </a:r>
                      <a:r>
                        <a:rPr sz="900" spc="-35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40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v</a:t>
                      </a:r>
                      <a:r>
                        <a:rPr sz="900" spc="40" dirty="0">
                          <a:solidFill>
                            <a:srgbClr val="607793"/>
                          </a:solidFill>
                          <a:latin typeface="Arial"/>
                          <a:cs typeface="Arial"/>
                        </a:rPr>
                        <a:t>ur</a:t>
                      </a:r>
                      <a:r>
                        <a:rPr sz="900" spc="40" dirty="0">
                          <a:solidFill>
                            <a:srgbClr val="485B77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sz="900" spc="40" dirty="0">
                          <a:solidFill>
                            <a:srgbClr val="5B87AE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900" spc="40" dirty="0">
                          <a:solidFill>
                            <a:srgbClr val="79757E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900" spc="40" dirty="0">
                          <a:solidFill>
                            <a:srgbClr val="4179A1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900" spc="40" dirty="0">
                          <a:solidFill>
                            <a:srgbClr val="607793"/>
                          </a:solidFill>
                          <a:latin typeface="Arial"/>
                          <a:cs typeface="Arial"/>
                        </a:rPr>
                        <a:t>g.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56210" marB="0">
                    <a:lnL w="1576">
                      <a:solidFill>
                        <a:srgbClr val="232323"/>
                      </a:solidFill>
                      <a:prstDash val="solid"/>
                    </a:lnL>
                    <a:lnR w="1576">
                      <a:solidFill>
                        <a:srgbClr val="231F1F"/>
                      </a:solidFill>
                      <a:prstDash val="solid"/>
                    </a:lnR>
                    <a:lnB w="1576">
                      <a:solidFill>
                        <a:srgbClr val="231F1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7" name="object 57"/>
          <p:cNvSpPr txBox="1"/>
          <p:nvPr/>
        </p:nvSpPr>
        <p:spPr>
          <a:xfrm>
            <a:off x="11319013" y="10370826"/>
            <a:ext cx="1574800" cy="213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b="1" spc="65" dirty="0">
                <a:solidFill>
                  <a:srgbClr val="424657"/>
                </a:solidFill>
                <a:latin typeface="Arial"/>
                <a:cs typeface="Arial"/>
              </a:rPr>
              <a:t>A </a:t>
            </a:r>
            <a:r>
              <a:rPr sz="1300" b="1" spc="5" dirty="0">
                <a:solidFill>
                  <a:srgbClr val="424657"/>
                </a:solidFill>
                <a:latin typeface="Arial"/>
                <a:cs typeface="Arial"/>
              </a:rPr>
              <a:t>S  </a:t>
            </a:r>
            <a:r>
              <a:rPr sz="1300" b="1" spc="-20" dirty="0">
                <a:solidFill>
                  <a:srgbClr val="424657"/>
                </a:solidFill>
                <a:latin typeface="Arial"/>
                <a:cs typeface="Arial"/>
              </a:rPr>
              <a:t>S  E  </a:t>
            </a:r>
            <a:r>
              <a:rPr sz="1300" b="1" spc="-25" dirty="0">
                <a:solidFill>
                  <a:srgbClr val="424657"/>
                </a:solidFill>
                <a:latin typeface="Arial"/>
                <a:cs typeface="Arial"/>
              </a:rPr>
              <a:t>M  </a:t>
            </a:r>
            <a:r>
              <a:rPr sz="1300" b="1" spc="5" dirty="0">
                <a:solidFill>
                  <a:srgbClr val="424657"/>
                </a:solidFill>
                <a:latin typeface="Arial"/>
                <a:cs typeface="Arial"/>
              </a:rPr>
              <a:t>B  </a:t>
            </a:r>
            <a:r>
              <a:rPr sz="1300" b="1" spc="-45" dirty="0">
                <a:solidFill>
                  <a:srgbClr val="424657"/>
                </a:solidFill>
                <a:latin typeface="Arial"/>
                <a:cs typeface="Arial"/>
              </a:rPr>
              <a:t>L </a:t>
            </a:r>
            <a:r>
              <a:rPr sz="1300" b="1" spc="260" dirty="0">
                <a:solidFill>
                  <a:srgbClr val="424657"/>
                </a:solidFill>
                <a:latin typeface="Arial"/>
                <a:cs typeface="Arial"/>
              </a:rPr>
              <a:t> </a:t>
            </a:r>
            <a:r>
              <a:rPr sz="1300" b="1" spc="-20" dirty="0">
                <a:solidFill>
                  <a:srgbClr val="424657"/>
                </a:solidFill>
                <a:latin typeface="Arial"/>
                <a:cs typeface="Arial"/>
              </a:rPr>
              <a:t>E</a:t>
            </a:r>
            <a:endParaRPr sz="130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3692505" y="10351776"/>
            <a:ext cx="933450" cy="2368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b="1" spc="114" dirty="0">
                <a:solidFill>
                  <a:srgbClr val="E27552"/>
                </a:solidFill>
                <a:latin typeface="Times New Roman"/>
                <a:cs typeface="Times New Roman"/>
              </a:rPr>
              <a:t>BYFORM</a:t>
            </a:r>
            <a:endParaRPr sz="1450">
              <a:latin typeface="Times New Roman"/>
              <a:cs typeface="Times New Roman"/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" y="0"/>
            <a:ext cx="15122728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97036" y="3456013"/>
            <a:ext cx="8925926" cy="50226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070095" y="10358564"/>
            <a:ext cx="563380" cy="2111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712291" y="10402455"/>
            <a:ext cx="914954" cy="1312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307852" y="10402455"/>
            <a:ext cx="1762238" cy="12340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016005" y="10329468"/>
            <a:ext cx="249669" cy="2475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607781" y="336798"/>
            <a:ext cx="3904615" cy="647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0" dirty="0">
                <a:solidFill>
                  <a:srgbClr val="231F20"/>
                </a:solidFill>
              </a:rPr>
              <a:t>STARTUP </a:t>
            </a:r>
            <a:r>
              <a:rPr dirty="0">
                <a:solidFill>
                  <a:srgbClr val="231F20"/>
                </a:solidFill>
              </a:rPr>
              <a:t>-</a:t>
            </a:r>
            <a:r>
              <a:rPr spc="-50" dirty="0">
                <a:solidFill>
                  <a:srgbClr val="231F20"/>
                </a:solidFill>
              </a:rPr>
              <a:t> STADIER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" y="0"/>
            <a:ext cx="15121210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60924" y="336798"/>
            <a:ext cx="4998720" cy="647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5" dirty="0">
                <a:solidFill>
                  <a:srgbClr val="231F20"/>
                </a:solidFill>
              </a:rPr>
              <a:t>OPSJONSBESKATNING</a:t>
            </a:r>
          </a:p>
        </p:txBody>
      </p:sp>
      <p:sp>
        <p:nvSpPr>
          <p:cNvPr id="3" name="object 3"/>
          <p:cNvSpPr/>
          <p:nvPr/>
        </p:nvSpPr>
        <p:spPr>
          <a:xfrm>
            <a:off x="10480389" y="4798024"/>
            <a:ext cx="1063625" cy="779780"/>
          </a:xfrm>
          <a:custGeom>
            <a:avLst/>
            <a:gdLst/>
            <a:ahLst/>
            <a:cxnLst/>
            <a:rect l="l" t="t" r="r" b="b"/>
            <a:pathLst>
              <a:path w="1063625" h="779779">
                <a:moveTo>
                  <a:pt x="456925" y="681990"/>
                </a:moveTo>
                <a:lnTo>
                  <a:pt x="307868" y="681990"/>
                </a:lnTo>
                <a:lnTo>
                  <a:pt x="334063" y="683260"/>
                </a:lnTo>
                <a:lnTo>
                  <a:pt x="359110" y="688340"/>
                </a:lnTo>
                <a:lnTo>
                  <a:pt x="383142" y="698500"/>
                </a:lnTo>
                <a:lnTo>
                  <a:pt x="406293" y="709930"/>
                </a:lnTo>
                <a:lnTo>
                  <a:pt x="451356" y="735330"/>
                </a:lnTo>
                <a:lnTo>
                  <a:pt x="474555" y="746760"/>
                </a:lnTo>
                <a:lnTo>
                  <a:pt x="498648" y="756920"/>
                </a:lnTo>
                <a:lnTo>
                  <a:pt x="543709" y="769620"/>
                </a:lnTo>
                <a:lnTo>
                  <a:pt x="589348" y="777240"/>
                </a:lnTo>
                <a:lnTo>
                  <a:pt x="635583" y="779780"/>
                </a:lnTo>
                <a:lnTo>
                  <a:pt x="682429" y="777240"/>
                </a:lnTo>
                <a:lnTo>
                  <a:pt x="728582" y="769620"/>
                </a:lnTo>
                <a:lnTo>
                  <a:pt x="772603" y="755650"/>
                </a:lnTo>
                <a:lnTo>
                  <a:pt x="814228" y="736600"/>
                </a:lnTo>
                <a:lnTo>
                  <a:pt x="820073" y="732790"/>
                </a:lnTo>
                <a:lnTo>
                  <a:pt x="632252" y="732790"/>
                </a:lnTo>
                <a:lnTo>
                  <a:pt x="583214" y="728980"/>
                </a:lnTo>
                <a:lnTo>
                  <a:pt x="536170" y="717550"/>
                </a:lnTo>
                <a:lnTo>
                  <a:pt x="491059" y="701040"/>
                </a:lnTo>
                <a:lnTo>
                  <a:pt x="456925" y="681990"/>
                </a:lnTo>
                <a:close/>
              </a:path>
              <a:path w="1063625" h="779779">
                <a:moveTo>
                  <a:pt x="283764" y="300990"/>
                </a:moveTo>
                <a:lnTo>
                  <a:pt x="11463" y="300990"/>
                </a:lnTo>
                <a:lnTo>
                  <a:pt x="6860" y="350520"/>
                </a:lnTo>
                <a:lnTo>
                  <a:pt x="3406" y="400050"/>
                </a:lnTo>
                <a:lnTo>
                  <a:pt x="1101" y="449580"/>
                </a:lnTo>
                <a:lnTo>
                  <a:pt x="35" y="495300"/>
                </a:lnTo>
                <a:lnTo>
                  <a:pt x="0" y="551180"/>
                </a:lnTo>
                <a:lnTo>
                  <a:pt x="1056" y="596900"/>
                </a:lnTo>
                <a:lnTo>
                  <a:pt x="1146" y="599440"/>
                </a:lnTo>
                <a:lnTo>
                  <a:pt x="3381" y="646430"/>
                </a:lnTo>
                <a:lnTo>
                  <a:pt x="6827" y="695960"/>
                </a:lnTo>
                <a:lnTo>
                  <a:pt x="11425" y="745490"/>
                </a:lnTo>
                <a:lnTo>
                  <a:pt x="283954" y="745490"/>
                </a:lnTo>
                <a:lnTo>
                  <a:pt x="289326" y="683260"/>
                </a:lnTo>
                <a:lnTo>
                  <a:pt x="295854" y="683260"/>
                </a:lnTo>
                <a:lnTo>
                  <a:pt x="301836" y="681990"/>
                </a:lnTo>
                <a:lnTo>
                  <a:pt x="456925" y="681990"/>
                </a:lnTo>
                <a:lnTo>
                  <a:pt x="447822" y="676910"/>
                </a:lnTo>
                <a:lnTo>
                  <a:pt x="417287" y="660400"/>
                </a:lnTo>
                <a:lnTo>
                  <a:pt x="385294" y="646430"/>
                </a:lnTo>
                <a:lnTo>
                  <a:pt x="351796" y="638810"/>
                </a:lnTo>
                <a:lnTo>
                  <a:pt x="316746" y="635000"/>
                </a:lnTo>
                <a:lnTo>
                  <a:pt x="292120" y="635000"/>
                </a:lnTo>
                <a:lnTo>
                  <a:pt x="294716" y="581660"/>
                </a:lnTo>
                <a:lnTo>
                  <a:pt x="295453" y="535940"/>
                </a:lnTo>
                <a:lnTo>
                  <a:pt x="295354" y="514350"/>
                </a:lnTo>
                <a:lnTo>
                  <a:pt x="294850" y="476250"/>
                </a:lnTo>
                <a:lnTo>
                  <a:pt x="292809" y="424180"/>
                </a:lnTo>
                <a:lnTo>
                  <a:pt x="289644" y="370840"/>
                </a:lnTo>
                <a:lnTo>
                  <a:pt x="357233" y="360680"/>
                </a:lnTo>
                <a:lnTo>
                  <a:pt x="396691" y="358140"/>
                </a:lnTo>
                <a:lnTo>
                  <a:pt x="706921" y="358140"/>
                </a:lnTo>
                <a:lnTo>
                  <a:pt x="707220" y="353060"/>
                </a:lnTo>
                <a:lnTo>
                  <a:pt x="706215" y="349250"/>
                </a:lnTo>
                <a:lnTo>
                  <a:pt x="658388" y="349250"/>
                </a:lnTo>
                <a:lnTo>
                  <a:pt x="657779" y="344170"/>
                </a:lnTo>
                <a:lnTo>
                  <a:pt x="657769" y="325120"/>
                </a:lnTo>
                <a:lnTo>
                  <a:pt x="286545" y="325120"/>
                </a:lnTo>
                <a:lnTo>
                  <a:pt x="283764" y="300990"/>
                </a:lnTo>
                <a:close/>
              </a:path>
              <a:path w="1063625" h="779779">
                <a:moveTo>
                  <a:pt x="1047357" y="406400"/>
                </a:moveTo>
                <a:lnTo>
                  <a:pt x="966911" y="406400"/>
                </a:lnTo>
                <a:lnTo>
                  <a:pt x="986072" y="412750"/>
                </a:lnTo>
                <a:lnTo>
                  <a:pt x="1002038" y="424180"/>
                </a:lnTo>
                <a:lnTo>
                  <a:pt x="1013252" y="443230"/>
                </a:lnTo>
                <a:lnTo>
                  <a:pt x="1016384" y="464820"/>
                </a:lnTo>
                <a:lnTo>
                  <a:pt x="1011441" y="486410"/>
                </a:lnTo>
                <a:lnTo>
                  <a:pt x="967444" y="537210"/>
                </a:lnTo>
                <a:lnTo>
                  <a:pt x="843802" y="660400"/>
                </a:lnTo>
                <a:lnTo>
                  <a:pt x="809569" y="685800"/>
                </a:lnTo>
                <a:lnTo>
                  <a:pt x="767612" y="707390"/>
                </a:lnTo>
                <a:lnTo>
                  <a:pt x="724063" y="721360"/>
                </a:lnTo>
                <a:lnTo>
                  <a:pt x="678939" y="730250"/>
                </a:lnTo>
                <a:lnTo>
                  <a:pt x="632252" y="732790"/>
                </a:lnTo>
                <a:lnTo>
                  <a:pt x="820073" y="732790"/>
                </a:lnTo>
                <a:lnTo>
                  <a:pt x="853194" y="711200"/>
                </a:lnTo>
                <a:lnTo>
                  <a:pt x="895762" y="674370"/>
                </a:lnTo>
                <a:lnTo>
                  <a:pt x="936036" y="636270"/>
                </a:lnTo>
                <a:lnTo>
                  <a:pt x="988877" y="581660"/>
                </a:lnTo>
                <a:lnTo>
                  <a:pt x="1040671" y="525780"/>
                </a:lnTo>
                <a:lnTo>
                  <a:pt x="1060697" y="487680"/>
                </a:lnTo>
                <a:lnTo>
                  <a:pt x="1063493" y="473710"/>
                </a:lnTo>
                <a:lnTo>
                  <a:pt x="1061743" y="439420"/>
                </a:lnTo>
                <a:lnTo>
                  <a:pt x="1048443" y="407670"/>
                </a:lnTo>
                <a:lnTo>
                  <a:pt x="1047357" y="406400"/>
                </a:lnTo>
                <a:close/>
              </a:path>
              <a:path w="1063625" h="779779">
                <a:moveTo>
                  <a:pt x="309202" y="633730"/>
                </a:moveTo>
                <a:lnTo>
                  <a:pt x="301658" y="635000"/>
                </a:lnTo>
                <a:lnTo>
                  <a:pt x="316746" y="635000"/>
                </a:lnTo>
                <a:lnTo>
                  <a:pt x="309202" y="633730"/>
                </a:lnTo>
                <a:close/>
              </a:path>
              <a:path w="1063625" h="779779">
                <a:moveTo>
                  <a:pt x="558147" y="524510"/>
                </a:moveTo>
                <a:lnTo>
                  <a:pt x="550373" y="544830"/>
                </a:lnTo>
                <a:lnTo>
                  <a:pt x="546605" y="554990"/>
                </a:lnTo>
                <a:lnTo>
                  <a:pt x="542971" y="565150"/>
                </a:lnTo>
                <a:lnTo>
                  <a:pt x="542437" y="566420"/>
                </a:lnTo>
                <a:lnTo>
                  <a:pt x="584390" y="584200"/>
                </a:lnTo>
                <a:lnTo>
                  <a:pt x="623433" y="596900"/>
                </a:lnTo>
                <a:lnTo>
                  <a:pt x="663193" y="607060"/>
                </a:lnTo>
                <a:lnTo>
                  <a:pt x="704096" y="613410"/>
                </a:lnTo>
                <a:lnTo>
                  <a:pt x="736312" y="609600"/>
                </a:lnTo>
                <a:lnTo>
                  <a:pt x="765056" y="596900"/>
                </a:lnTo>
                <a:lnTo>
                  <a:pt x="788713" y="575310"/>
                </a:lnTo>
                <a:lnTo>
                  <a:pt x="795650" y="563880"/>
                </a:lnTo>
                <a:lnTo>
                  <a:pt x="695314" y="563880"/>
                </a:lnTo>
                <a:lnTo>
                  <a:pt x="682075" y="562610"/>
                </a:lnTo>
                <a:lnTo>
                  <a:pt x="669221" y="560070"/>
                </a:lnTo>
                <a:lnTo>
                  <a:pt x="643091" y="552450"/>
                </a:lnTo>
                <a:lnTo>
                  <a:pt x="617151" y="543560"/>
                </a:lnTo>
                <a:lnTo>
                  <a:pt x="591297" y="535940"/>
                </a:lnTo>
                <a:lnTo>
                  <a:pt x="558147" y="524510"/>
                </a:lnTo>
                <a:close/>
              </a:path>
              <a:path w="1063625" h="779779">
                <a:moveTo>
                  <a:pt x="706921" y="358140"/>
                </a:moveTo>
                <a:lnTo>
                  <a:pt x="436095" y="358140"/>
                </a:lnTo>
                <a:lnTo>
                  <a:pt x="475407" y="360680"/>
                </a:lnTo>
                <a:lnTo>
                  <a:pt x="514586" y="365760"/>
                </a:lnTo>
                <a:lnTo>
                  <a:pt x="565493" y="375920"/>
                </a:lnTo>
                <a:lnTo>
                  <a:pt x="614485" y="391160"/>
                </a:lnTo>
                <a:lnTo>
                  <a:pt x="661209" y="411480"/>
                </a:lnTo>
                <a:lnTo>
                  <a:pt x="705315" y="438150"/>
                </a:lnTo>
                <a:lnTo>
                  <a:pt x="746450" y="469900"/>
                </a:lnTo>
                <a:lnTo>
                  <a:pt x="764588" y="509270"/>
                </a:lnTo>
                <a:lnTo>
                  <a:pt x="762617" y="524510"/>
                </a:lnTo>
                <a:lnTo>
                  <a:pt x="756923" y="538480"/>
                </a:lnTo>
                <a:lnTo>
                  <a:pt x="748117" y="551180"/>
                </a:lnTo>
                <a:lnTo>
                  <a:pt x="736325" y="558800"/>
                </a:lnTo>
                <a:lnTo>
                  <a:pt x="721672" y="563880"/>
                </a:lnTo>
                <a:lnTo>
                  <a:pt x="795650" y="563880"/>
                </a:lnTo>
                <a:lnTo>
                  <a:pt x="805670" y="547370"/>
                </a:lnTo>
                <a:lnTo>
                  <a:pt x="810276" y="538480"/>
                </a:lnTo>
                <a:lnTo>
                  <a:pt x="815999" y="529590"/>
                </a:lnTo>
                <a:lnTo>
                  <a:pt x="822554" y="521970"/>
                </a:lnTo>
                <a:lnTo>
                  <a:pt x="829661" y="514350"/>
                </a:lnTo>
                <a:lnTo>
                  <a:pt x="855034" y="488950"/>
                </a:lnTo>
                <a:lnTo>
                  <a:pt x="880656" y="464820"/>
                </a:lnTo>
                <a:lnTo>
                  <a:pt x="906475" y="439420"/>
                </a:lnTo>
                <a:lnTo>
                  <a:pt x="932442" y="415290"/>
                </a:lnTo>
                <a:lnTo>
                  <a:pt x="947915" y="407670"/>
                </a:lnTo>
                <a:lnTo>
                  <a:pt x="966911" y="406400"/>
                </a:lnTo>
                <a:lnTo>
                  <a:pt x="1047357" y="406400"/>
                </a:lnTo>
                <a:lnTo>
                  <a:pt x="1025638" y="381000"/>
                </a:lnTo>
                <a:lnTo>
                  <a:pt x="1000415" y="368300"/>
                </a:lnTo>
                <a:lnTo>
                  <a:pt x="708134" y="368300"/>
                </a:lnTo>
                <a:lnTo>
                  <a:pt x="706771" y="360680"/>
                </a:lnTo>
                <a:lnTo>
                  <a:pt x="706921" y="358140"/>
                </a:lnTo>
                <a:close/>
              </a:path>
              <a:path w="1063625" h="779779">
                <a:moveTo>
                  <a:pt x="724152" y="196850"/>
                </a:moveTo>
                <a:lnTo>
                  <a:pt x="712808" y="196850"/>
                </a:lnTo>
                <a:lnTo>
                  <a:pt x="703118" y="198120"/>
                </a:lnTo>
                <a:lnTo>
                  <a:pt x="695447" y="204470"/>
                </a:lnTo>
                <a:lnTo>
                  <a:pt x="692945" y="219710"/>
                </a:lnTo>
                <a:lnTo>
                  <a:pt x="696526" y="226060"/>
                </a:lnTo>
                <a:lnTo>
                  <a:pt x="707042" y="229870"/>
                </a:lnTo>
                <a:lnTo>
                  <a:pt x="723201" y="234950"/>
                </a:lnTo>
                <a:lnTo>
                  <a:pt x="731429" y="236220"/>
                </a:lnTo>
                <a:lnTo>
                  <a:pt x="739694" y="238760"/>
                </a:lnTo>
                <a:lnTo>
                  <a:pt x="779945" y="255270"/>
                </a:lnTo>
                <a:lnTo>
                  <a:pt x="801327" y="292100"/>
                </a:lnTo>
                <a:lnTo>
                  <a:pt x="797561" y="317500"/>
                </a:lnTo>
                <a:lnTo>
                  <a:pt x="781166" y="337820"/>
                </a:lnTo>
                <a:lnTo>
                  <a:pt x="754121" y="350520"/>
                </a:lnTo>
                <a:lnTo>
                  <a:pt x="748444" y="350520"/>
                </a:lnTo>
                <a:lnTo>
                  <a:pt x="745193" y="351790"/>
                </a:lnTo>
                <a:lnTo>
                  <a:pt x="744278" y="368300"/>
                </a:lnTo>
                <a:lnTo>
                  <a:pt x="1000415" y="368300"/>
                </a:lnTo>
                <a:lnTo>
                  <a:pt x="995370" y="365760"/>
                </a:lnTo>
                <a:lnTo>
                  <a:pt x="965716" y="358140"/>
                </a:lnTo>
                <a:lnTo>
                  <a:pt x="955657" y="356870"/>
                </a:lnTo>
                <a:lnTo>
                  <a:pt x="955518" y="356870"/>
                </a:lnTo>
                <a:lnTo>
                  <a:pt x="956381" y="354330"/>
                </a:lnTo>
                <a:lnTo>
                  <a:pt x="957918" y="349250"/>
                </a:lnTo>
                <a:lnTo>
                  <a:pt x="966384" y="318770"/>
                </a:lnTo>
                <a:lnTo>
                  <a:pt x="969619" y="287020"/>
                </a:lnTo>
                <a:lnTo>
                  <a:pt x="967299" y="255270"/>
                </a:lnTo>
                <a:lnTo>
                  <a:pt x="959099" y="224790"/>
                </a:lnTo>
                <a:lnTo>
                  <a:pt x="956217" y="217170"/>
                </a:lnTo>
                <a:lnTo>
                  <a:pt x="758680" y="217170"/>
                </a:lnTo>
                <a:lnTo>
                  <a:pt x="755797" y="213360"/>
                </a:lnTo>
                <a:lnTo>
                  <a:pt x="753397" y="210820"/>
                </a:lnTo>
                <a:lnTo>
                  <a:pt x="744474" y="203200"/>
                </a:lnTo>
                <a:lnTo>
                  <a:pt x="734717" y="199390"/>
                </a:lnTo>
                <a:lnTo>
                  <a:pt x="724152" y="196850"/>
                </a:lnTo>
                <a:close/>
              </a:path>
              <a:path w="1063625" h="779779">
                <a:moveTo>
                  <a:pt x="697809" y="342900"/>
                </a:moveTo>
                <a:lnTo>
                  <a:pt x="698254" y="345440"/>
                </a:lnTo>
                <a:lnTo>
                  <a:pt x="694215" y="346710"/>
                </a:lnTo>
                <a:lnTo>
                  <a:pt x="690227" y="349250"/>
                </a:lnTo>
                <a:lnTo>
                  <a:pt x="706215" y="349250"/>
                </a:lnTo>
                <a:lnTo>
                  <a:pt x="705545" y="346710"/>
                </a:lnTo>
                <a:lnTo>
                  <a:pt x="697809" y="342900"/>
                </a:lnTo>
                <a:close/>
              </a:path>
              <a:path w="1063625" h="779779">
                <a:moveTo>
                  <a:pt x="423441" y="311150"/>
                </a:moveTo>
                <a:lnTo>
                  <a:pt x="377537" y="312420"/>
                </a:lnTo>
                <a:lnTo>
                  <a:pt x="331953" y="317500"/>
                </a:lnTo>
                <a:lnTo>
                  <a:pt x="286545" y="325120"/>
                </a:lnTo>
                <a:lnTo>
                  <a:pt x="657769" y="325120"/>
                </a:lnTo>
                <a:lnTo>
                  <a:pt x="657763" y="313690"/>
                </a:lnTo>
                <a:lnTo>
                  <a:pt x="469806" y="313690"/>
                </a:lnTo>
                <a:lnTo>
                  <a:pt x="423441" y="311150"/>
                </a:lnTo>
                <a:close/>
              </a:path>
              <a:path w="1063625" h="779779">
                <a:moveTo>
                  <a:pt x="625381" y="0"/>
                </a:moveTo>
                <a:lnTo>
                  <a:pt x="620606" y="1270"/>
                </a:lnTo>
                <a:lnTo>
                  <a:pt x="616275" y="6350"/>
                </a:lnTo>
                <a:lnTo>
                  <a:pt x="605299" y="17780"/>
                </a:lnTo>
                <a:lnTo>
                  <a:pt x="572968" y="55880"/>
                </a:lnTo>
                <a:lnTo>
                  <a:pt x="547405" y="91440"/>
                </a:lnTo>
                <a:lnTo>
                  <a:pt x="524160" y="129540"/>
                </a:lnTo>
                <a:lnTo>
                  <a:pt x="503333" y="168910"/>
                </a:lnTo>
                <a:lnTo>
                  <a:pt x="485021" y="209550"/>
                </a:lnTo>
                <a:lnTo>
                  <a:pt x="471252" y="250190"/>
                </a:lnTo>
                <a:lnTo>
                  <a:pt x="467770" y="270510"/>
                </a:lnTo>
                <a:lnTo>
                  <a:pt x="467778" y="293370"/>
                </a:lnTo>
                <a:lnTo>
                  <a:pt x="468244" y="299720"/>
                </a:lnTo>
                <a:lnTo>
                  <a:pt x="468993" y="306070"/>
                </a:lnTo>
                <a:lnTo>
                  <a:pt x="469806" y="313690"/>
                </a:lnTo>
                <a:lnTo>
                  <a:pt x="657763" y="313690"/>
                </a:lnTo>
                <a:lnTo>
                  <a:pt x="657753" y="293370"/>
                </a:lnTo>
                <a:lnTo>
                  <a:pt x="763949" y="293370"/>
                </a:lnTo>
                <a:lnTo>
                  <a:pt x="764256" y="290830"/>
                </a:lnTo>
                <a:lnTo>
                  <a:pt x="758782" y="284480"/>
                </a:lnTo>
                <a:lnTo>
                  <a:pt x="751136" y="281940"/>
                </a:lnTo>
                <a:lnTo>
                  <a:pt x="715348" y="271780"/>
                </a:lnTo>
                <a:lnTo>
                  <a:pt x="695006" y="264160"/>
                </a:lnTo>
                <a:lnTo>
                  <a:pt x="658384" y="231140"/>
                </a:lnTo>
                <a:lnTo>
                  <a:pt x="655933" y="217170"/>
                </a:lnTo>
                <a:lnTo>
                  <a:pt x="657410" y="201930"/>
                </a:lnTo>
                <a:lnTo>
                  <a:pt x="662799" y="187960"/>
                </a:lnTo>
                <a:lnTo>
                  <a:pt x="671614" y="176530"/>
                </a:lnTo>
                <a:lnTo>
                  <a:pt x="683398" y="167640"/>
                </a:lnTo>
                <a:lnTo>
                  <a:pt x="697695" y="161290"/>
                </a:lnTo>
                <a:lnTo>
                  <a:pt x="700438" y="160020"/>
                </a:lnTo>
                <a:lnTo>
                  <a:pt x="703257" y="160020"/>
                </a:lnTo>
                <a:lnTo>
                  <a:pt x="706813" y="158750"/>
                </a:lnTo>
                <a:lnTo>
                  <a:pt x="706813" y="142240"/>
                </a:lnTo>
                <a:lnTo>
                  <a:pt x="923102" y="142240"/>
                </a:lnTo>
                <a:lnTo>
                  <a:pt x="894545" y="91440"/>
                </a:lnTo>
                <a:lnTo>
                  <a:pt x="865060" y="46990"/>
                </a:lnTo>
                <a:lnTo>
                  <a:pt x="834478" y="10160"/>
                </a:lnTo>
                <a:lnTo>
                  <a:pt x="693032" y="10160"/>
                </a:lnTo>
                <a:lnTo>
                  <a:pt x="662288" y="6350"/>
                </a:lnTo>
                <a:lnTo>
                  <a:pt x="631718" y="1270"/>
                </a:lnTo>
                <a:lnTo>
                  <a:pt x="625381" y="0"/>
                </a:lnTo>
                <a:close/>
              </a:path>
              <a:path w="1063625" h="779779">
                <a:moveTo>
                  <a:pt x="763949" y="293370"/>
                </a:moveTo>
                <a:lnTo>
                  <a:pt x="696717" y="293370"/>
                </a:lnTo>
                <a:lnTo>
                  <a:pt x="699028" y="295910"/>
                </a:lnTo>
                <a:lnTo>
                  <a:pt x="701048" y="298450"/>
                </a:lnTo>
                <a:lnTo>
                  <a:pt x="710872" y="306070"/>
                </a:lnTo>
                <a:lnTo>
                  <a:pt x="721645" y="311150"/>
                </a:lnTo>
                <a:lnTo>
                  <a:pt x="733293" y="313690"/>
                </a:lnTo>
                <a:lnTo>
                  <a:pt x="745739" y="313690"/>
                </a:lnTo>
                <a:lnTo>
                  <a:pt x="755569" y="312420"/>
                </a:lnTo>
                <a:lnTo>
                  <a:pt x="762262" y="307340"/>
                </a:lnTo>
                <a:lnTo>
                  <a:pt x="763949" y="293370"/>
                </a:lnTo>
                <a:close/>
              </a:path>
              <a:path w="1063625" h="779779">
                <a:moveTo>
                  <a:pt x="932095" y="160020"/>
                </a:moveTo>
                <a:lnTo>
                  <a:pt x="797034" y="160020"/>
                </a:lnTo>
                <a:lnTo>
                  <a:pt x="797034" y="217170"/>
                </a:lnTo>
                <a:lnTo>
                  <a:pt x="956217" y="217170"/>
                </a:lnTo>
                <a:lnTo>
                  <a:pt x="945651" y="189230"/>
                </a:lnTo>
                <a:lnTo>
                  <a:pt x="932095" y="160020"/>
                </a:lnTo>
                <a:close/>
              </a:path>
              <a:path w="1063625" h="779779">
                <a:moveTo>
                  <a:pt x="923102" y="142240"/>
                </a:moveTo>
                <a:lnTo>
                  <a:pt x="743859" y="142240"/>
                </a:lnTo>
                <a:lnTo>
                  <a:pt x="744466" y="149860"/>
                </a:lnTo>
                <a:lnTo>
                  <a:pt x="744696" y="157480"/>
                </a:lnTo>
                <a:lnTo>
                  <a:pt x="747933" y="163830"/>
                </a:lnTo>
                <a:lnTo>
                  <a:pt x="757563" y="165100"/>
                </a:lnTo>
                <a:lnTo>
                  <a:pt x="761271" y="163830"/>
                </a:lnTo>
                <a:lnTo>
                  <a:pt x="764916" y="161290"/>
                </a:lnTo>
                <a:lnTo>
                  <a:pt x="768713" y="160020"/>
                </a:lnTo>
                <a:lnTo>
                  <a:pt x="932095" y="160020"/>
                </a:lnTo>
                <a:lnTo>
                  <a:pt x="930327" y="156210"/>
                </a:lnTo>
                <a:lnTo>
                  <a:pt x="923102" y="142240"/>
                </a:lnTo>
                <a:close/>
              </a:path>
              <a:path w="1063625" h="779779">
                <a:moveTo>
                  <a:pt x="826536" y="1270"/>
                </a:moveTo>
                <a:lnTo>
                  <a:pt x="822358" y="1270"/>
                </a:lnTo>
                <a:lnTo>
                  <a:pt x="800969" y="3810"/>
                </a:lnTo>
                <a:lnTo>
                  <a:pt x="785647" y="6350"/>
                </a:lnTo>
                <a:lnTo>
                  <a:pt x="754908" y="8890"/>
                </a:lnTo>
                <a:lnTo>
                  <a:pt x="723917" y="10160"/>
                </a:lnTo>
                <a:lnTo>
                  <a:pt x="834478" y="10160"/>
                </a:lnTo>
                <a:lnTo>
                  <a:pt x="830918" y="6350"/>
                </a:lnTo>
                <a:lnTo>
                  <a:pt x="826536" y="127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053650" y="4556560"/>
            <a:ext cx="291465" cy="220345"/>
          </a:xfrm>
          <a:custGeom>
            <a:avLst/>
            <a:gdLst/>
            <a:ahLst/>
            <a:cxnLst/>
            <a:rect l="l" t="t" r="r" b="b"/>
            <a:pathLst>
              <a:path w="291465" h="220345">
                <a:moveTo>
                  <a:pt x="38811" y="10345"/>
                </a:moveTo>
                <a:lnTo>
                  <a:pt x="3144" y="27726"/>
                </a:lnTo>
                <a:lnTo>
                  <a:pt x="241" y="46705"/>
                </a:lnTo>
                <a:lnTo>
                  <a:pt x="0" y="49944"/>
                </a:lnTo>
                <a:lnTo>
                  <a:pt x="7274" y="92413"/>
                </a:lnTo>
                <a:lnTo>
                  <a:pt x="18956" y="129920"/>
                </a:lnTo>
                <a:lnTo>
                  <a:pt x="35279" y="165654"/>
                </a:lnTo>
                <a:lnTo>
                  <a:pt x="56121" y="199639"/>
                </a:lnTo>
                <a:lnTo>
                  <a:pt x="155765" y="219857"/>
                </a:lnTo>
                <a:lnTo>
                  <a:pt x="156006" y="218714"/>
                </a:lnTo>
                <a:lnTo>
                  <a:pt x="156108" y="218130"/>
                </a:lnTo>
                <a:lnTo>
                  <a:pt x="193334" y="216085"/>
                </a:lnTo>
                <a:lnTo>
                  <a:pt x="234639" y="207340"/>
                </a:lnTo>
                <a:lnTo>
                  <a:pt x="260526" y="167797"/>
                </a:lnTo>
                <a:lnTo>
                  <a:pt x="284627" y="100861"/>
                </a:lnTo>
                <a:lnTo>
                  <a:pt x="290518" y="65114"/>
                </a:lnTo>
                <a:lnTo>
                  <a:pt x="153765" y="65114"/>
                </a:lnTo>
                <a:lnTo>
                  <a:pt x="146208" y="64289"/>
                </a:lnTo>
                <a:lnTo>
                  <a:pt x="138366" y="60574"/>
                </a:lnTo>
                <a:lnTo>
                  <a:pt x="125737" y="52407"/>
                </a:lnTo>
                <a:lnTo>
                  <a:pt x="113017" y="44384"/>
                </a:lnTo>
                <a:lnTo>
                  <a:pt x="75896" y="22398"/>
                </a:lnTo>
                <a:lnTo>
                  <a:pt x="51747" y="12858"/>
                </a:lnTo>
                <a:lnTo>
                  <a:pt x="38811" y="10345"/>
                </a:lnTo>
                <a:close/>
              </a:path>
              <a:path w="291465" h="220345">
                <a:moveTo>
                  <a:pt x="254221" y="0"/>
                </a:moveTo>
                <a:lnTo>
                  <a:pt x="209073" y="25354"/>
                </a:lnTo>
                <a:lnTo>
                  <a:pt x="181816" y="47802"/>
                </a:lnTo>
                <a:lnTo>
                  <a:pt x="168097" y="58910"/>
                </a:lnTo>
                <a:lnTo>
                  <a:pt x="161055" y="63252"/>
                </a:lnTo>
                <a:lnTo>
                  <a:pt x="153765" y="65114"/>
                </a:lnTo>
                <a:lnTo>
                  <a:pt x="290518" y="65114"/>
                </a:lnTo>
                <a:lnTo>
                  <a:pt x="291146" y="53106"/>
                </a:lnTo>
                <a:lnTo>
                  <a:pt x="291134" y="52407"/>
                </a:lnTo>
                <a:lnTo>
                  <a:pt x="290241" y="40515"/>
                </a:lnTo>
                <a:lnTo>
                  <a:pt x="287378" y="28544"/>
                </a:lnTo>
                <a:lnTo>
                  <a:pt x="282197" y="16989"/>
                </a:lnTo>
                <a:lnTo>
                  <a:pt x="274538" y="7271"/>
                </a:lnTo>
                <a:lnTo>
                  <a:pt x="265096" y="1536"/>
                </a:lnTo>
                <a:lnTo>
                  <a:pt x="25422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70325" y="4747137"/>
            <a:ext cx="584200" cy="1052195"/>
          </a:xfrm>
          <a:custGeom>
            <a:avLst/>
            <a:gdLst/>
            <a:ahLst/>
            <a:cxnLst/>
            <a:rect l="l" t="t" r="r" b="b"/>
            <a:pathLst>
              <a:path w="584200" h="1052195">
                <a:moveTo>
                  <a:pt x="458166" y="1004179"/>
                </a:moveTo>
                <a:lnTo>
                  <a:pt x="297268" y="1004179"/>
                </a:lnTo>
                <a:lnTo>
                  <a:pt x="321627" y="1030741"/>
                </a:lnTo>
                <a:lnTo>
                  <a:pt x="348139" y="1046741"/>
                </a:lnTo>
                <a:lnTo>
                  <a:pt x="377569" y="1052176"/>
                </a:lnTo>
                <a:lnTo>
                  <a:pt x="410679" y="1047041"/>
                </a:lnTo>
                <a:lnTo>
                  <a:pt x="436694" y="1034204"/>
                </a:lnTo>
                <a:lnTo>
                  <a:pt x="454977" y="1013048"/>
                </a:lnTo>
                <a:lnTo>
                  <a:pt x="458166" y="1004179"/>
                </a:lnTo>
                <a:close/>
              </a:path>
              <a:path w="584200" h="1052195">
                <a:moveTo>
                  <a:pt x="134487" y="0"/>
                </a:moveTo>
                <a:lnTo>
                  <a:pt x="81571" y="1590"/>
                </a:lnTo>
                <a:lnTo>
                  <a:pt x="23672" y="23531"/>
                </a:lnTo>
                <a:lnTo>
                  <a:pt x="1167" y="76253"/>
                </a:lnTo>
                <a:lnTo>
                  <a:pt x="568" y="130585"/>
                </a:lnTo>
                <a:lnTo>
                  <a:pt x="181" y="184919"/>
                </a:lnTo>
                <a:lnTo>
                  <a:pt x="0" y="239219"/>
                </a:lnTo>
                <a:lnTo>
                  <a:pt x="16" y="293552"/>
                </a:lnTo>
                <a:lnTo>
                  <a:pt x="223" y="347922"/>
                </a:lnTo>
                <a:lnTo>
                  <a:pt x="613" y="402253"/>
                </a:lnTo>
                <a:lnTo>
                  <a:pt x="1188" y="456580"/>
                </a:lnTo>
                <a:lnTo>
                  <a:pt x="22265" y="507284"/>
                </a:lnTo>
                <a:lnTo>
                  <a:pt x="73583" y="530850"/>
                </a:lnTo>
                <a:lnTo>
                  <a:pt x="114363" y="533517"/>
                </a:lnTo>
                <a:lnTo>
                  <a:pt x="114363" y="578729"/>
                </a:lnTo>
                <a:lnTo>
                  <a:pt x="114211" y="847621"/>
                </a:lnTo>
                <a:lnTo>
                  <a:pt x="114355" y="901402"/>
                </a:lnTo>
                <a:lnTo>
                  <a:pt x="114642" y="955182"/>
                </a:lnTo>
                <a:lnTo>
                  <a:pt x="122486" y="1000464"/>
                </a:lnTo>
                <a:lnTo>
                  <a:pt x="144282" y="1032187"/>
                </a:lnTo>
                <a:lnTo>
                  <a:pt x="178459" y="1048507"/>
                </a:lnTo>
                <a:lnTo>
                  <a:pt x="223443" y="1047575"/>
                </a:lnTo>
                <a:lnTo>
                  <a:pt x="241877" y="1040917"/>
                </a:lnTo>
                <a:lnTo>
                  <a:pt x="259808" y="1030063"/>
                </a:lnTo>
                <a:lnTo>
                  <a:pt x="278012" y="1017116"/>
                </a:lnTo>
                <a:lnTo>
                  <a:pt x="297268" y="1004179"/>
                </a:lnTo>
                <a:lnTo>
                  <a:pt x="458166" y="1004179"/>
                </a:lnTo>
                <a:lnTo>
                  <a:pt x="465782" y="983003"/>
                </a:lnTo>
                <a:lnTo>
                  <a:pt x="469366" y="943498"/>
                </a:lnTo>
                <a:lnTo>
                  <a:pt x="469429" y="530939"/>
                </a:lnTo>
                <a:lnTo>
                  <a:pt x="507140" y="530939"/>
                </a:lnTo>
                <a:lnTo>
                  <a:pt x="561504" y="507266"/>
                </a:lnTo>
                <a:lnTo>
                  <a:pt x="582663" y="456542"/>
                </a:lnTo>
                <a:lnTo>
                  <a:pt x="583182" y="402215"/>
                </a:lnTo>
                <a:lnTo>
                  <a:pt x="583488" y="347922"/>
                </a:lnTo>
                <a:lnTo>
                  <a:pt x="583592" y="239219"/>
                </a:lnTo>
                <a:lnTo>
                  <a:pt x="583455" y="184886"/>
                </a:lnTo>
                <a:lnTo>
                  <a:pt x="583184" y="120107"/>
                </a:lnTo>
                <a:lnTo>
                  <a:pt x="295731" y="120107"/>
                </a:lnTo>
                <a:lnTo>
                  <a:pt x="291522" y="119218"/>
                </a:lnTo>
                <a:lnTo>
                  <a:pt x="288924" y="119218"/>
                </a:lnTo>
                <a:lnTo>
                  <a:pt x="271742" y="94317"/>
                </a:lnTo>
                <a:lnTo>
                  <a:pt x="255150" y="70104"/>
                </a:lnTo>
                <a:lnTo>
                  <a:pt x="238285" y="46104"/>
                </a:lnTo>
                <a:lnTo>
                  <a:pt x="214004" y="15308"/>
                </a:lnTo>
                <a:lnTo>
                  <a:pt x="160958" y="476"/>
                </a:lnTo>
                <a:lnTo>
                  <a:pt x="134487" y="0"/>
                </a:lnTo>
                <a:close/>
              </a:path>
              <a:path w="584200" h="1052195">
                <a:moveTo>
                  <a:pt x="507140" y="530939"/>
                </a:moveTo>
                <a:lnTo>
                  <a:pt x="469429" y="530939"/>
                </a:lnTo>
                <a:lnTo>
                  <a:pt x="492076" y="531306"/>
                </a:lnTo>
                <a:lnTo>
                  <a:pt x="501430" y="531298"/>
                </a:lnTo>
                <a:lnTo>
                  <a:pt x="507140" y="530939"/>
                </a:lnTo>
                <a:close/>
              </a:path>
              <a:path w="584200" h="1052195">
                <a:moveTo>
                  <a:pt x="421889" y="2435"/>
                </a:moveTo>
                <a:lnTo>
                  <a:pt x="378423" y="5029"/>
                </a:lnTo>
                <a:lnTo>
                  <a:pt x="343943" y="49362"/>
                </a:lnTo>
                <a:lnTo>
                  <a:pt x="295731" y="120107"/>
                </a:lnTo>
                <a:lnTo>
                  <a:pt x="583184" y="120107"/>
                </a:lnTo>
                <a:lnTo>
                  <a:pt x="582963" y="76228"/>
                </a:lnTo>
                <a:lnTo>
                  <a:pt x="569265" y="31913"/>
                </a:lnTo>
                <a:lnTo>
                  <a:pt x="532751" y="9032"/>
                </a:lnTo>
                <a:lnTo>
                  <a:pt x="459112" y="2727"/>
                </a:lnTo>
                <a:lnTo>
                  <a:pt x="421889" y="2435"/>
                </a:lnTo>
                <a:close/>
              </a:path>
              <a:path w="584200" h="1052195">
                <a:moveTo>
                  <a:pt x="290740" y="119052"/>
                </a:moveTo>
                <a:lnTo>
                  <a:pt x="288924" y="119218"/>
                </a:lnTo>
                <a:lnTo>
                  <a:pt x="291522" y="119218"/>
                </a:lnTo>
                <a:lnTo>
                  <a:pt x="290740" y="11905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11803" y="4384314"/>
            <a:ext cx="300990" cy="302260"/>
          </a:xfrm>
          <a:custGeom>
            <a:avLst/>
            <a:gdLst/>
            <a:ahLst/>
            <a:cxnLst/>
            <a:rect l="l" t="t" r="r" b="b"/>
            <a:pathLst>
              <a:path w="300989" h="302260">
                <a:moveTo>
                  <a:pt x="147802" y="0"/>
                </a:moveTo>
                <a:lnTo>
                  <a:pt x="100566" y="7853"/>
                </a:lnTo>
                <a:lnTo>
                  <a:pt x="59946" y="29055"/>
                </a:lnTo>
                <a:lnTo>
                  <a:pt x="28164" y="61350"/>
                </a:lnTo>
                <a:lnTo>
                  <a:pt x="7441" y="102481"/>
                </a:lnTo>
                <a:lnTo>
                  <a:pt x="0" y="150190"/>
                </a:lnTo>
                <a:lnTo>
                  <a:pt x="7635" y="198593"/>
                </a:lnTo>
                <a:lnTo>
                  <a:pt x="29013" y="240461"/>
                </a:lnTo>
                <a:lnTo>
                  <a:pt x="61685" y="273330"/>
                </a:lnTo>
                <a:lnTo>
                  <a:pt x="103199" y="294734"/>
                </a:lnTo>
                <a:lnTo>
                  <a:pt x="151104" y="302209"/>
                </a:lnTo>
                <a:lnTo>
                  <a:pt x="199075" y="294215"/>
                </a:lnTo>
                <a:lnTo>
                  <a:pt x="240382" y="272479"/>
                </a:lnTo>
                <a:lnTo>
                  <a:pt x="272674" y="239403"/>
                </a:lnTo>
                <a:lnTo>
                  <a:pt x="293605" y="197394"/>
                </a:lnTo>
                <a:lnTo>
                  <a:pt x="300824" y="148856"/>
                </a:lnTo>
                <a:lnTo>
                  <a:pt x="292906" y="100607"/>
                </a:lnTo>
                <a:lnTo>
                  <a:pt x="271450" y="59464"/>
                </a:lnTo>
                <a:lnTo>
                  <a:pt x="238652" y="27560"/>
                </a:lnTo>
                <a:lnTo>
                  <a:pt x="196704" y="7028"/>
                </a:lnTo>
                <a:lnTo>
                  <a:pt x="14780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448976" y="4730762"/>
            <a:ext cx="584200" cy="1052195"/>
          </a:xfrm>
          <a:custGeom>
            <a:avLst/>
            <a:gdLst/>
            <a:ahLst/>
            <a:cxnLst/>
            <a:rect l="l" t="t" r="r" b="b"/>
            <a:pathLst>
              <a:path w="584200" h="1052195">
                <a:moveTo>
                  <a:pt x="458168" y="1004171"/>
                </a:moveTo>
                <a:lnTo>
                  <a:pt x="297269" y="1004171"/>
                </a:lnTo>
                <a:lnTo>
                  <a:pt x="321628" y="1030733"/>
                </a:lnTo>
                <a:lnTo>
                  <a:pt x="348139" y="1046735"/>
                </a:lnTo>
                <a:lnTo>
                  <a:pt x="377565" y="1052173"/>
                </a:lnTo>
                <a:lnTo>
                  <a:pt x="410667" y="1047046"/>
                </a:lnTo>
                <a:lnTo>
                  <a:pt x="436689" y="1034207"/>
                </a:lnTo>
                <a:lnTo>
                  <a:pt x="454976" y="1013047"/>
                </a:lnTo>
                <a:lnTo>
                  <a:pt x="458168" y="1004171"/>
                </a:lnTo>
                <a:close/>
              </a:path>
              <a:path w="584200" h="1052195">
                <a:moveTo>
                  <a:pt x="134487" y="0"/>
                </a:moveTo>
                <a:lnTo>
                  <a:pt x="81559" y="1595"/>
                </a:lnTo>
                <a:lnTo>
                  <a:pt x="23671" y="23531"/>
                </a:lnTo>
                <a:lnTo>
                  <a:pt x="1168" y="76258"/>
                </a:lnTo>
                <a:lnTo>
                  <a:pt x="569" y="130586"/>
                </a:lnTo>
                <a:lnTo>
                  <a:pt x="182" y="184916"/>
                </a:lnTo>
                <a:lnTo>
                  <a:pt x="0" y="239223"/>
                </a:lnTo>
                <a:lnTo>
                  <a:pt x="14" y="293557"/>
                </a:lnTo>
                <a:lnTo>
                  <a:pt x="219" y="347915"/>
                </a:lnTo>
                <a:lnTo>
                  <a:pt x="606" y="402245"/>
                </a:lnTo>
                <a:lnTo>
                  <a:pt x="1174" y="456572"/>
                </a:lnTo>
                <a:lnTo>
                  <a:pt x="22265" y="507282"/>
                </a:lnTo>
                <a:lnTo>
                  <a:pt x="73584" y="530842"/>
                </a:lnTo>
                <a:lnTo>
                  <a:pt x="114364" y="533509"/>
                </a:lnTo>
                <a:lnTo>
                  <a:pt x="114338" y="632498"/>
                </a:lnTo>
                <a:lnTo>
                  <a:pt x="114208" y="847619"/>
                </a:lnTo>
                <a:lnTo>
                  <a:pt x="114348" y="901398"/>
                </a:lnTo>
                <a:lnTo>
                  <a:pt x="114630" y="955174"/>
                </a:lnTo>
                <a:lnTo>
                  <a:pt x="122481" y="1000458"/>
                </a:lnTo>
                <a:lnTo>
                  <a:pt x="144282" y="1032186"/>
                </a:lnTo>
                <a:lnTo>
                  <a:pt x="178460" y="1048509"/>
                </a:lnTo>
                <a:lnTo>
                  <a:pt x="223444" y="1047580"/>
                </a:lnTo>
                <a:lnTo>
                  <a:pt x="241878" y="1040915"/>
                </a:lnTo>
                <a:lnTo>
                  <a:pt x="259809" y="1030057"/>
                </a:lnTo>
                <a:lnTo>
                  <a:pt x="278013" y="1017108"/>
                </a:lnTo>
                <a:lnTo>
                  <a:pt x="297269" y="1004171"/>
                </a:lnTo>
                <a:lnTo>
                  <a:pt x="458168" y="1004171"/>
                </a:lnTo>
                <a:lnTo>
                  <a:pt x="465783" y="982997"/>
                </a:lnTo>
                <a:lnTo>
                  <a:pt x="469367" y="943490"/>
                </a:lnTo>
                <a:lnTo>
                  <a:pt x="469417" y="530931"/>
                </a:lnTo>
                <a:lnTo>
                  <a:pt x="507141" y="530931"/>
                </a:lnTo>
                <a:lnTo>
                  <a:pt x="561505" y="507263"/>
                </a:lnTo>
                <a:lnTo>
                  <a:pt x="582664" y="456547"/>
                </a:lnTo>
                <a:lnTo>
                  <a:pt x="583183" y="402220"/>
                </a:lnTo>
                <a:lnTo>
                  <a:pt x="583489" y="347915"/>
                </a:lnTo>
                <a:lnTo>
                  <a:pt x="583593" y="239223"/>
                </a:lnTo>
                <a:lnTo>
                  <a:pt x="583456" y="184891"/>
                </a:lnTo>
                <a:lnTo>
                  <a:pt x="583185" y="120111"/>
                </a:lnTo>
                <a:lnTo>
                  <a:pt x="295732" y="120111"/>
                </a:lnTo>
                <a:lnTo>
                  <a:pt x="291514" y="119210"/>
                </a:lnTo>
                <a:lnTo>
                  <a:pt x="288925" y="119210"/>
                </a:lnTo>
                <a:lnTo>
                  <a:pt x="271743" y="94309"/>
                </a:lnTo>
                <a:lnTo>
                  <a:pt x="255151" y="70096"/>
                </a:lnTo>
                <a:lnTo>
                  <a:pt x="238286" y="46096"/>
                </a:lnTo>
                <a:lnTo>
                  <a:pt x="214005" y="15302"/>
                </a:lnTo>
                <a:lnTo>
                  <a:pt x="160959" y="479"/>
                </a:lnTo>
                <a:lnTo>
                  <a:pt x="134487" y="0"/>
                </a:lnTo>
                <a:close/>
              </a:path>
              <a:path w="584200" h="1052195">
                <a:moveTo>
                  <a:pt x="507141" y="530931"/>
                </a:moveTo>
                <a:lnTo>
                  <a:pt x="469417" y="530931"/>
                </a:lnTo>
                <a:lnTo>
                  <a:pt x="492076" y="531298"/>
                </a:lnTo>
                <a:lnTo>
                  <a:pt x="501430" y="531290"/>
                </a:lnTo>
                <a:lnTo>
                  <a:pt x="507141" y="530931"/>
                </a:lnTo>
                <a:close/>
              </a:path>
              <a:path w="584200" h="1052195">
                <a:moveTo>
                  <a:pt x="421890" y="2433"/>
                </a:moveTo>
                <a:lnTo>
                  <a:pt x="378422" y="5026"/>
                </a:lnTo>
                <a:lnTo>
                  <a:pt x="343944" y="49356"/>
                </a:lnTo>
                <a:lnTo>
                  <a:pt x="295732" y="120111"/>
                </a:lnTo>
                <a:lnTo>
                  <a:pt x="583185" y="120111"/>
                </a:lnTo>
                <a:lnTo>
                  <a:pt x="582964" y="76233"/>
                </a:lnTo>
                <a:lnTo>
                  <a:pt x="569266" y="31913"/>
                </a:lnTo>
                <a:lnTo>
                  <a:pt x="532752" y="9037"/>
                </a:lnTo>
                <a:lnTo>
                  <a:pt x="459113" y="2722"/>
                </a:lnTo>
                <a:lnTo>
                  <a:pt x="421890" y="2433"/>
                </a:lnTo>
                <a:close/>
              </a:path>
              <a:path w="584200" h="1052195">
                <a:moveTo>
                  <a:pt x="290741" y="119045"/>
                </a:moveTo>
                <a:lnTo>
                  <a:pt x="288925" y="119210"/>
                </a:lnTo>
                <a:lnTo>
                  <a:pt x="291514" y="119210"/>
                </a:lnTo>
                <a:lnTo>
                  <a:pt x="290741" y="11904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590454" y="4367944"/>
            <a:ext cx="300990" cy="302260"/>
          </a:xfrm>
          <a:custGeom>
            <a:avLst/>
            <a:gdLst/>
            <a:ahLst/>
            <a:cxnLst/>
            <a:rect l="l" t="t" r="r" b="b"/>
            <a:pathLst>
              <a:path w="300989" h="302260">
                <a:moveTo>
                  <a:pt x="147802" y="0"/>
                </a:moveTo>
                <a:lnTo>
                  <a:pt x="100566" y="7848"/>
                </a:lnTo>
                <a:lnTo>
                  <a:pt x="59946" y="29049"/>
                </a:lnTo>
                <a:lnTo>
                  <a:pt x="28164" y="61344"/>
                </a:lnTo>
                <a:lnTo>
                  <a:pt x="7441" y="102473"/>
                </a:lnTo>
                <a:lnTo>
                  <a:pt x="0" y="150177"/>
                </a:lnTo>
                <a:lnTo>
                  <a:pt x="7635" y="198581"/>
                </a:lnTo>
                <a:lnTo>
                  <a:pt x="29013" y="240452"/>
                </a:lnTo>
                <a:lnTo>
                  <a:pt x="61685" y="273323"/>
                </a:lnTo>
                <a:lnTo>
                  <a:pt x="103199" y="294727"/>
                </a:lnTo>
                <a:lnTo>
                  <a:pt x="151104" y="302196"/>
                </a:lnTo>
                <a:lnTo>
                  <a:pt x="199075" y="294203"/>
                </a:lnTo>
                <a:lnTo>
                  <a:pt x="240382" y="272466"/>
                </a:lnTo>
                <a:lnTo>
                  <a:pt x="272674" y="239390"/>
                </a:lnTo>
                <a:lnTo>
                  <a:pt x="293605" y="197381"/>
                </a:lnTo>
                <a:lnTo>
                  <a:pt x="300824" y="148844"/>
                </a:lnTo>
                <a:lnTo>
                  <a:pt x="292906" y="100594"/>
                </a:lnTo>
                <a:lnTo>
                  <a:pt x="271450" y="59452"/>
                </a:lnTo>
                <a:lnTo>
                  <a:pt x="238652" y="27550"/>
                </a:lnTo>
                <a:lnTo>
                  <a:pt x="196704" y="7022"/>
                </a:lnTo>
                <a:lnTo>
                  <a:pt x="14780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543257" y="5075438"/>
            <a:ext cx="516255" cy="237490"/>
          </a:xfrm>
          <a:custGeom>
            <a:avLst/>
            <a:gdLst/>
            <a:ahLst/>
            <a:cxnLst/>
            <a:rect l="l" t="t" r="r" b="b"/>
            <a:pathLst>
              <a:path w="516254" h="237489">
                <a:moveTo>
                  <a:pt x="218020" y="47040"/>
                </a:moveTo>
                <a:lnTo>
                  <a:pt x="216255" y="48183"/>
                </a:lnTo>
                <a:lnTo>
                  <a:pt x="673" y="199262"/>
                </a:lnTo>
                <a:lnTo>
                  <a:pt x="0" y="200825"/>
                </a:lnTo>
                <a:lnTo>
                  <a:pt x="1435" y="204292"/>
                </a:lnTo>
                <a:lnTo>
                  <a:pt x="4707" y="212424"/>
                </a:lnTo>
                <a:lnTo>
                  <a:pt x="7885" y="220637"/>
                </a:lnTo>
                <a:lnTo>
                  <a:pt x="14249" y="237362"/>
                </a:lnTo>
                <a:lnTo>
                  <a:pt x="15557" y="236512"/>
                </a:lnTo>
                <a:lnTo>
                  <a:pt x="16459" y="235953"/>
                </a:lnTo>
                <a:lnTo>
                  <a:pt x="61762" y="204254"/>
                </a:lnTo>
                <a:lnTo>
                  <a:pt x="216027" y="96113"/>
                </a:lnTo>
                <a:lnTo>
                  <a:pt x="274218" y="96113"/>
                </a:lnTo>
                <a:lnTo>
                  <a:pt x="218020" y="47040"/>
                </a:lnTo>
                <a:close/>
              </a:path>
              <a:path w="516254" h="237489">
                <a:moveTo>
                  <a:pt x="274218" y="96113"/>
                </a:moveTo>
                <a:lnTo>
                  <a:pt x="216027" y="96113"/>
                </a:lnTo>
                <a:lnTo>
                  <a:pt x="217017" y="96405"/>
                </a:lnTo>
                <a:lnTo>
                  <a:pt x="223900" y="102504"/>
                </a:lnTo>
                <a:lnTo>
                  <a:pt x="342265" y="205778"/>
                </a:lnTo>
                <a:lnTo>
                  <a:pt x="343268" y="204876"/>
                </a:lnTo>
                <a:lnTo>
                  <a:pt x="344017" y="204254"/>
                </a:lnTo>
                <a:lnTo>
                  <a:pt x="394280" y="154635"/>
                </a:lnTo>
                <a:lnTo>
                  <a:pt x="341236" y="154635"/>
                </a:lnTo>
                <a:lnTo>
                  <a:pt x="274218" y="96113"/>
                </a:lnTo>
                <a:close/>
              </a:path>
              <a:path w="516254" h="237489">
                <a:moveTo>
                  <a:pt x="498017" y="0"/>
                </a:moveTo>
                <a:lnTo>
                  <a:pt x="341236" y="154635"/>
                </a:lnTo>
                <a:lnTo>
                  <a:pt x="394280" y="154635"/>
                </a:lnTo>
                <a:lnTo>
                  <a:pt x="515797" y="34861"/>
                </a:lnTo>
                <a:lnTo>
                  <a:pt x="516153" y="33718"/>
                </a:lnTo>
                <a:lnTo>
                  <a:pt x="512038" y="26492"/>
                </a:lnTo>
                <a:lnTo>
                  <a:pt x="509346" y="21120"/>
                </a:lnTo>
                <a:lnTo>
                  <a:pt x="503758" y="10642"/>
                </a:lnTo>
                <a:lnTo>
                  <a:pt x="49801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993972" y="5261449"/>
            <a:ext cx="0" cy="323850"/>
          </a:xfrm>
          <a:custGeom>
            <a:avLst/>
            <a:gdLst/>
            <a:ahLst/>
            <a:cxnLst/>
            <a:rect l="l" t="t" r="r" b="b"/>
            <a:pathLst>
              <a:path h="323850">
                <a:moveTo>
                  <a:pt x="0" y="0"/>
                </a:moveTo>
                <a:lnTo>
                  <a:pt x="0" y="323850"/>
                </a:lnTo>
              </a:path>
            </a:pathLst>
          </a:custGeom>
          <a:ln w="61976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752773" y="5261201"/>
            <a:ext cx="0" cy="323850"/>
          </a:xfrm>
          <a:custGeom>
            <a:avLst/>
            <a:gdLst/>
            <a:ahLst/>
            <a:cxnLst/>
            <a:rect l="l" t="t" r="r" b="b"/>
            <a:pathLst>
              <a:path h="323850">
                <a:moveTo>
                  <a:pt x="0" y="0"/>
                </a:moveTo>
                <a:lnTo>
                  <a:pt x="0" y="323850"/>
                </a:lnTo>
              </a:path>
            </a:pathLst>
          </a:custGeom>
          <a:ln w="6171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620342" y="5335778"/>
            <a:ext cx="0" cy="248920"/>
          </a:xfrm>
          <a:custGeom>
            <a:avLst/>
            <a:gdLst/>
            <a:ahLst/>
            <a:cxnLst/>
            <a:rect l="l" t="t" r="r" b="b"/>
            <a:pathLst>
              <a:path h="248920">
                <a:moveTo>
                  <a:pt x="0" y="0"/>
                </a:moveTo>
                <a:lnTo>
                  <a:pt x="0" y="248869"/>
                </a:lnTo>
              </a:path>
            </a:pathLst>
          </a:custGeom>
          <a:ln w="6178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877152" y="5335658"/>
            <a:ext cx="0" cy="248920"/>
          </a:xfrm>
          <a:custGeom>
            <a:avLst/>
            <a:gdLst/>
            <a:ahLst/>
            <a:cxnLst/>
            <a:rect l="l" t="t" r="r" b="b"/>
            <a:pathLst>
              <a:path h="248920">
                <a:moveTo>
                  <a:pt x="0" y="0"/>
                </a:moveTo>
                <a:lnTo>
                  <a:pt x="0" y="248920"/>
                </a:lnTo>
              </a:path>
            </a:pathLst>
          </a:custGeom>
          <a:ln w="6172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568710" y="4363715"/>
            <a:ext cx="488315" cy="386080"/>
          </a:xfrm>
          <a:custGeom>
            <a:avLst/>
            <a:gdLst/>
            <a:ahLst/>
            <a:cxnLst/>
            <a:rect l="l" t="t" r="r" b="b"/>
            <a:pathLst>
              <a:path w="488314" h="386079">
                <a:moveTo>
                  <a:pt x="360040" y="381393"/>
                </a:moveTo>
                <a:lnTo>
                  <a:pt x="244055" y="381393"/>
                </a:lnTo>
                <a:lnTo>
                  <a:pt x="244157" y="386067"/>
                </a:lnTo>
                <a:lnTo>
                  <a:pt x="321841" y="383220"/>
                </a:lnTo>
                <a:lnTo>
                  <a:pt x="360040" y="381393"/>
                </a:lnTo>
                <a:close/>
              </a:path>
              <a:path w="488314" h="386079">
                <a:moveTo>
                  <a:pt x="327101" y="0"/>
                </a:moveTo>
                <a:lnTo>
                  <a:pt x="150266" y="673"/>
                </a:lnTo>
                <a:lnTo>
                  <a:pt x="102850" y="41140"/>
                </a:lnTo>
                <a:lnTo>
                  <a:pt x="73058" y="78505"/>
                </a:lnTo>
                <a:lnTo>
                  <a:pt x="48048" y="119342"/>
                </a:lnTo>
                <a:lnTo>
                  <a:pt x="27317" y="163080"/>
                </a:lnTo>
                <a:lnTo>
                  <a:pt x="6734" y="225428"/>
                </a:lnTo>
                <a:lnTo>
                  <a:pt x="0" y="290804"/>
                </a:lnTo>
                <a:lnTo>
                  <a:pt x="4251" y="317929"/>
                </a:lnTo>
                <a:lnTo>
                  <a:pt x="32480" y="358186"/>
                </a:lnTo>
                <a:lnTo>
                  <a:pt x="69117" y="374310"/>
                </a:lnTo>
                <a:lnTo>
                  <a:pt x="108470" y="380898"/>
                </a:lnTo>
                <a:lnTo>
                  <a:pt x="176244" y="381693"/>
                </a:lnTo>
                <a:lnTo>
                  <a:pt x="360040" y="381393"/>
                </a:lnTo>
                <a:lnTo>
                  <a:pt x="360641" y="381364"/>
                </a:lnTo>
                <a:lnTo>
                  <a:pt x="399326" y="378345"/>
                </a:lnTo>
                <a:lnTo>
                  <a:pt x="439391" y="368672"/>
                </a:lnTo>
                <a:lnTo>
                  <a:pt x="463592" y="351256"/>
                </a:lnTo>
                <a:lnTo>
                  <a:pt x="229565" y="351256"/>
                </a:lnTo>
                <a:lnTo>
                  <a:pt x="229469" y="316458"/>
                </a:lnTo>
                <a:lnTo>
                  <a:pt x="201832" y="309149"/>
                </a:lnTo>
                <a:lnTo>
                  <a:pt x="180519" y="295155"/>
                </a:lnTo>
                <a:lnTo>
                  <a:pt x="165294" y="274601"/>
                </a:lnTo>
                <a:lnTo>
                  <a:pt x="155828" y="247586"/>
                </a:lnTo>
                <a:lnTo>
                  <a:pt x="199809" y="235839"/>
                </a:lnTo>
                <a:lnTo>
                  <a:pt x="277789" y="235839"/>
                </a:lnTo>
                <a:lnTo>
                  <a:pt x="277442" y="234349"/>
                </a:lnTo>
                <a:lnTo>
                  <a:pt x="272626" y="227588"/>
                </a:lnTo>
                <a:lnTo>
                  <a:pt x="264718" y="222427"/>
                </a:lnTo>
                <a:lnTo>
                  <a:pt x="250473" y="216333"/>
                </a:lnTo>
                <a:lnTo>
                  <a:pt x="221621" y="204870"/>
                </a:lnTo>
                <a:lnTo>
                  <a:pt x="207441" y="198716"/>
                </a:lnTo>
                <a:lnTo>
                  <a:pt x="180403" y="178442"/>
                </a:lnTo>
                <a:lnTo>
                  <a:pt x="165881" y="150733"/>
                </a:lnTo>
                <a:lnTo>
                  <a:pt x="164793" y="119735"/>
                </a:lnTo>
                <a:lnTo>
                  <a:pt x="164797" y="119298"/>
                </a:lnTo>
                <a:lnTo>
                  <a:pt x="188190" y="76626"/>
                </a:lnTo>
                <a:lnTo>
                  <a:pt x="229438" y="59156"/>
                </a:lnTo>
                <a:lnTo>
                  <a:pt x="229438" y="32435"/>
                </a:lnTo>
                <a:lnTo>
                  <a:pt x="377100" y="32435"/>
                </a:lnTo>
                <a:lnTo>
                  <a:pt x="355917" y="11099"/>
                </a:lnTo>
                <a:lnTo>
                  <a:pt x="349498" y="6202"/>
                </a:lnTo>
                <a:lnTo>
                  <a:pt x="342752" y="2706"/>
                </a:lnTo>
                <a:lnTo>
                  <a:pt x="335384" y="632"/>
                </a:lnTo>
                <a:lnTo>
                  <a:pt x="327101" y="0"/>
                </a:lnTo>
                <a:close/>
              </a:path>
              <a:path w="488314" h="386079">
                <a:moveTo>
                  <a:pt x="245850" y="98071"/>
                </a:moveTo>
                <a:lnTo>
                  <a:pt x="216839" y="122986"/>
                </a:lnTo>
                <a:lnTo>
                  <a:pt x="216930" y="130830"/>
                </a:lnTo>
                <a:lnTo>
                  <a:pt x="284098" y="170167"/>
                </a:lnTo>
                <a:lnTo>
                  <a:pt x="289305" y="172681"/>
                </a:lnTo>
                <a:lnTo>
                  <a:pt x="311106" y="186878"/>
                </a:lnTo>
                <a:lnTo>
                  <a:pt x="325249" y="204882"/>
                </a:lnTo>
                <a:lnTo>
                  <a:pt x="331952" y="227081"/>
                </a:lnTo>
                <a:lnTo>
                  <a:pt x="331457" y="253936"/>
                </a:lnTo>
                <a:lnTo>
                  <a:pt x="311230" y="293617"/>
                </a:lnTo>
                <a:lnTo>
                  <a:pt x="269011" y="314401"/>
                </a:lnTo>
                <a:lnTo>
                  <a:pt x="266191" y="314883"/>
                </a:lnTo>
                <a:lnTo>
                  <a:pt x="263410" y="315582"/>
                </a:lnTo>
                <a:lnTo>
                  <a:pt x="259295" y="316458"/>
                </a:lnTo>
                <a:lnTo>
                  <a:pt x="259295" y="351256"/>
                </a:lnTo>
                <a:lnTo>
                  <a:pt x="463592" y="351256"/>
                </a:lnTo>
                <a:lnTo>
                  <a:pt x="467137" y="348705"/>
                </a:lnTo>
                <a:lnTo>
                  <a:pt x="483168" y="318282"/>
                </a:lnTo>
                <a:lnTo>
                  <a:pt x="488086" y="277241"/>
                </a:lnTo>
                <a:lnTo>
                  <a:pt x="486033" y="249251"/>
                </a:lnTo>
                <a:lnTo>
                  <a:pt x="480833" y="221929"/>
                </a:lnTo>
                <a:lnTo>
                  <a:pt x="473097" y="195173"/>
                </a:lnTo>
                <a:lnTo>
                  <a:pt x="463435" y="168884"/>
                </a:lnTo>
                <a:lnTo>
                  <a:pt x="447144" y="133083"/>
                </a:lnTo>
                <a:lnTo>
                  <a:pt x="285000" y="133083"/>
                </a:lnTo>
                <a:lnTo>
                  <a:pt x="281000" y="126098"/>
                </a:lnTo>
                <a:lnTo>
                  <a:pt x="277990" y="119735"/>
                </a:lnTo>
                <a:lnTo>
                  <a:pt x="273989" y="114071"/>
                </a:lnTo>
                <a:lnTo>
                  <a:pt x="265757" y="105202"/>
                </a:lnTo>
                <a:lnTo>
                  <a:pt x="256244" y="99833"/>
                </a:lnTo>
                <a:lnTo>
                  <a:pt x="245850" y="98071"/>
                </a:lnTo>
                <a:close/>
              </a:path>
              <a:path w="488314" h="386079">
                <a:moveTo>
                  <a:pt x="277789" y="235839"/>
                </a:moveTo>
                <a:lnTo>
                  <a:pt x="199809" y="235839"/>
                </a:lnTo>
                <a:lnTo>
                  <a:pt x="201104" y="238404"/>
                </a:lnTo>
                <a:lnTo>
                  <a:pt x="202387" y="240398"/>
                </a:lnTo>
                <a:lnTo>
                  <a:pt x="203136" y="242557"/>
                </a:lnTo>
                <a:lnTo>
                  <a:pt x="211157" y="258959"/>
                </a:lnTo>
                <a:lnTo>
                  <a:pt x="221972" y="269459"/>
                </a:lnTo>
                <a:lnTo>
                  <a:pt x="236199" y="274429"/>
                </a:lnTo>
                <a:lnTo>
                  <a:pt x="254457" y="274243"/>
                </a:lnTo>
                <a:lnTo>
                  <a:pt x="279379" y="242658"/>
                </a:lnTo>
                <a:lnTo>
                  <a:pt x="277789" y="235839"/>
                </a:lnTo>
                <a:close/>
              </a:path>
              <a:path w="488314" h="386079">
                <a:moveTo>
                  <a:pt x="377100" y="32435"/>
                </a:moveTo>
                <a:lnTo>
                  <a:pt x="258571" y="32435"/>
                </a:lnTo>
                <a:lnTo>
                  <a:pt x="258571" y="59156"/>
                </a:lnTo>
                <a:lnTo>
                  <a:pt x="282021" y="65570"/>
                </a:lnTo>
                <a:lnTo>
                  <a:pt x="300804" y="77090"/>
                </a:lnTo>
                <a:lnTo>
                  <a:pt x="314984" y="93994"/>
                </a:lnTo>
                <a:lnTo>
                  <a:pt x="324624" y="116560"/>
                </a:lnTo>
                <a:lnTo>
                  <a:pt x="285000" y="133083"/>
                </a:lnTo>
                <a:lnTo>
                  <a:pt x="447144" y="133083"/>
                </a:lnTo>
                <a:lnTo>
                  <a:pt x="443382" y="124815"/>
                </a:lnTo>
                <a:lnTo>
                  <a:pt x="419125" y="83596"/>
                </a:lnTo>
                <a:lnTo>
                  <a:pt x="390144" y="45574"/>
                </a:lnTo>
                <a:lnTo>
                  <a:pt x="377100" y="3243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63841" y="4190042"/>
            <a:ext cx="297815" cy="104775"/>
          </a:xfrm>
          <a:custGeom>
            <a:avLst/>
            <a:gdLst/>
            <a:ahLst/>
            <a:cxnLst/>
            <a:rect l="l" t="t" r="r" b="b"/>
            <a:pathLst>
              <a:path w="297814" h="104775">
                <a:moveTo>
                  <a:pt x="246337" y="104381"/>
                </a:moveTo>
                <a:lnTo>
                  <a:pt x="240910" y="104381"/>
                </a:lnTo>
                <a:lnTo>
                  <a:pt x="246142" y="104559"/>
                </a:lnTo>
                <a:lnTo>
                  <a:pt x="246337" y="104381"/>
                </a:lnTo>
                <a:close/>
              </a:path>
              <a:path w="297814" h="104775">
                <a:moveTo>
                  <a:pt x="199165" y="104495"/>
                </a:moveTo>
                <a:lnTo>
                  <a:pt x="148632" y="104495"/>
                </a:lnTo>
                <a:lnTo>
                  <a:pt x="192788" y="104513"/>
                </a:lnTo>
                <a:lnTo>
                  <a:pt x="199165" y="104495"/>
                </a:lnTo>
                <a:close/>
              </a:path>
              <a:path w="297814" h="104775">
                <a:moveTo>
                  <a:pt x="37926" y="63"/>
                </a:moveTo>
                <a:lnTo>
                  <a:pt x="17324" y="2544"/>
                </a:lnTo>
                <a:lnTo>
                  <a:pt x="4233" y="12514"/>
                </a:lnTo>
                <a:lnTo>
                  <a:pt x="0" y="28158"/>
                </a:lnTo>
                <a:lnTo>
                  <a:pt x="5972" y="47663"/>
                </a:lnTo>
                <a:lnTo>
                  <a:pt x="14293" y="60885"/>
                </a:lnTo>
                <a:lnTo>
                  <a:pt x="23824" y="73444"/>
                </a:lnTo>
                <a:lnTo>
                  <a:pt x="34024" y="85592"/>
                </a:lnTo>
                <a:lnTo>
                  <a:pt x="44352" y="97586"/>
                </a:lnTo>
                <a:lnTo>
                  <a:pt x="47717" y="101549"/>
                </a:lnTo>
                <a:lnTo>
                  <a:pt x="54855" y="104076"/>
                </a:lnTo>
                <a:lnTo>
                  <a:pt x="82400" y="104511"/>
                </a:lnTo>
                <a:lnTo>
                  <a:pt x="199165" y="104495"/>
                </a:lnTo>
                <a:lnTo>
                  <a:pt x="246337" y="104381"/>
                </a:lnTo>
                <a:lnTo>
                  <a:pt x="276257" y="73790"/>
                </a:lnTo>
                <a:lnTo>
                  <a:pt x="295634" y="39255"/>
                </a:lnTo>
                <a:lnTo>
                  <a:pt x="295938" y="36650"/>
                </a:lnTo>
                <a:lnTo>
                  <a:pt x="148624" y="36650"/>
                </a:lnTo>
                <a:lnTo>
                  <a:pt x="130483" y="34021"/>
                </a:lnTo>
                <a:lnTo>
                  <a:pt x="112221" y="26289"/>
                </a:lnTo>
                <a:lnTo>
                  <a:pt x="103743" y="21772"/>
                </a:lnTo>
                <a:lnTo>
                  <a:pt x="95060" y="17608"/>
                </a:lnTo>
                <a:lnTo>
                  <a:pt x="57784" y="3929"/>
                </a:lnTo>
                <a:lnTo>
                  <a:pt x="47887" y="1478"/>
                </a:lnTo>
                <a:lnTo>
                  <a:pt x="37926" y="63"/>
                </a:lnTo>
                <a:close/>
              </a:path>
              <a:path w="297814" h="104775">
                <a:moveTo>
                  <a:pt x="266881" y="0"/>
                </a:moveTo>
                <a:lnTo>
                  <a:pt x="219929" y="10815"/>
                </a:lnTo>
                <a:lnTo>
                  <a:pt x="185246" y="26619"/>
                </a:lnTo>
                <a:lnTo>
                  <a:pt x="166819" y="34181"/>
                </a:lnTo>
                <a:lnTo>
                  <a:pt x="148624" y="36650"/>
                </a:lnTo>
                <a:lnTo>
                  <a:pt x="295938" y="36650"/>
                </a:lnTo>
                <a:lnTo>
                  <a:pt x="297426" y="23915"/>
                </a:lnTo>
                <a:lnTo>
                  <a:pt x="292626" y="11374"/>
                </a:lnTo>
                <a:lnTo>
                  <a:pt x="282141" y="2960"/>
                </a:lnTo>
                <a:lnTo>
                  <a:pt x="26688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708193" y="4311709"/>
            <a:ext cx="209550" cy="35560"/>
          </a:xfrm>
          <a:custGeom>
            <a:avLst/>
            <a:gdLst/>
            <a:ahLst/>
            <a:cxnLst/>
            <a:rect l="l" t="t" r="r" b="b"/>
            <a:pathLst>
              <a:path w="209550" h="35560">
                <a:moveTo>
                  <a:pt x="188506" y="0"/>
                </a:moveTo>
                <a:lnTo>
                  <a:pt x="20586" y="12"/>
                </a:lnTo>
                <a:lnTo>
                  <a:pt x="0" y="17614"/>
                </a:lnTo>
                <a:lnTo>
                  <a:pt x="1295" y="25164"/>
                </a:lnTo>
                <a:lnTo>
                  <a:pt x="5159" y="30621"/>
                </a:lnTo>
                <a:lnTo>
                  <a:pt x="11619" y="33947"/>
                </a:lnTo>
                <a:lnTo>
                  <a:pt x="20701" y="35102"/>
                </a:lnTo>
                <a:lnTo>
                  <a:pt x="104038" y="35140"/>
                </a:lnTo>
                <a:lnTo>
                  <a:pt x="188620" y="35102"/>
                </a:lnTo>
                <a:lnTo>
                  <a:pt x="197680" y="33940"/>
                </a:lnTo>
                <a:lnTo>
                  <a:pt x="204114" y="30592"/>
                </a:lnTo>
                <a:lnTo>
                  <a:pt x="207947" y="25099"/>
                </a:lnTo>
                <a:lnTo>
                  <a:pt x="209207" y="17500"/>
                </a:lnTo>
                <a:lnTo>
                  <a:pt x="207879" y="9979"/>
                </a:lnTo>
                <a:lnTo>
                  <a:pt x="203962" y="4502"/>
                </a:lnTo>
                <a:lnTo>
                  <a:pt x="197491" y="1148"/>
                </a:lnTo>
                <a:lnTo>
                  <a:pt x="18850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84010" y="7400531"/>
            <a:ext cx="535305" cy="711835"/>
          </a:xfrm>
          <a:custGeom>
            <a:avLst/>
            <a:gdLst/>
            <a:ahLst/>
            <a:cxnLst/>
            <a:rect l="l" t="t" r="r" b="b"/>
            <a:pathLst>
              <a:path w="535304" h="711834">
                <a:moveTo>
                  <a:pt x="519645" y="0"/>
                </a:moveTo>
                <a:lnTo>
                  <a:pt x="189928" y="0"/>
                </a:lnTo>
                <a:lnTo>
                  <a:pt x="169938" y="2298"/>
                </a:lnTo>
                <a:lnTo>
                  <a:pt x="126471" y="12121"/>
                </a:lnTo>
                <a:lnTo>
                  <a:pt x="88873" y="30778"/>
                </a:lnTo>
                <a:lnTo>
                  <a:pt x="57158" y="58255"/>
                </a:lnTo>
                <a:lnTo>
                  <a:pt x="31343" y="94538"/>
                </a:lnTo>
                <a:lnTo>
                  <a:pt x="11672" y="140061"/>
                </a:lnTo>
                <a:lnTo>
                  <a:pt x="1270" y="188595"/>
                </a:lnTo>
                <a:lnTo>
                  <a:pt x="1066" y="190131"/>
                </a:lnTo>
                <a:lnTo>
                  <a:pt x="431" y="191617"/>
                </a:lnTo>
                <a:lnTo>
                  <a:pt x="0" y="193128"/>
                </a:lnTo>
                <a:lnTo>
                  <a:pt x="0" y="696772"/>
                </a:lnTo>
                <a:lnTo>
                  <a:pt x="3739" y="703975"/>
                </a:lnTo>
                <a:lnTo>
                  <a:pt x="9055" y="708501"/>
                </a:lnTo>
                <a:lnTo>
                  <a:pt x="15837" y="710845"/>
                </a:lnTo>
                <a:lnTo>
                  <a:pt x="23977" y="711504"/>
                </a:lnTo>
                <a:lnTo>
                  <a:pt x="518909" y="711390"/>
                </a:lnTo>
                <a:lnTo>
                  <a:pt x="530593" y="708545"/>
                </a:lnTo>
                <a:lnTo>
                  <a:pt x="534720" y="702157"/>
                </a:lnTo>
                <a:lnTo>
                  <a:pt x="534720" y="667473"/>
                </a:lnTo>
                <a:lnTo>
                  <a:pt x="480161" y="667473"/>
                </a:lnTo>
                <a:lnTo>
                  <a:pt x="42075" y="667232"/>
                </a:lnTo>
                <a:lnTo>
                  <a:pt x="35166" y="661390"/>
                </a:lnTo>
                <a:lnTo>
                  <a:pt x="33070" y="648919"/>
                </a:lnTo>
                <a:lnTo>
                  <a:pt x="32931" y="646391"/>
                </a:lnTo>
                <a:lnTo>
                  <a:pt x="32918" y="204736"/>
                </a:lnTo>
                <a:lnTo>
                  <a:pt x="189344" y="204698"/>
                </a:lnTo>
                <a:lnTo>
                  <a:pt x="197928" y="203491"/>
                </a:lnTo>
                <a:lnTo>
                  <a:pt x="204011" y="199844"/>
                </a:lnTo>
                <a:lnTo>
                  <a:pt x="207634" y="193715"/>
                </a:lnTo>
                <a:lnTo>
                  <a:pt x="208838" y="185064"/>
                </a:lnTo>
                <a:lnTo>
                  <a:pt x="208838" y="44450"/>
                </a:lnTo>
                <a:lnTo>
                  <a:pt x="534869" y="44450"/>
                </a:lnTo>
                <a:lnTo>
                  <a:pt x="534898" y="24053"/>
                </a:lnTo>
                <a:lnTo>
                  <a:pt x="534233" y="15744"/>
                </a:lnTo>
                <a:lnTo>
                  <a:pt x="531825" y="8874"/>
                </a:lnTo>
                <a:lnTo>
                  <a:pt x="527140" y="3579"/>
                </a:lnTo>
                <a:lnTo>
                  <a:pt x="519645" y="0"/>
                </a:lnTo>
                <a:close/>
              </a:path>
              <a:path w="535304" h="711834">
                <a:moveTo>
                  <a:pt x="534352" y="521716"/>
                </a:moveTo>
                <a:lnTo>
                  <a:pt x="505434" y="550405"/>
                </a:lnTo>
                <a:lnTo>
                  <a:pt x="501753" y="623873"/>
                </a:lnTo>
                <a:lnTo>
                  <a:pt x="502081" y="645604"/>
                </a:lnTo>
                <a:lnTo>
                  <a:pt x="500685" y="654631"/>
                </a:lnTo>
                <a:lnTo>
                  <a:pt x="496303" y="661535"/>
                </a:lnTo>
                <a:lnTo>
                  <a:pt x="489330" y="665940"/>
                </a:lnTo>
                <a:lnTo>
                  <a:pt x="480161" y="667473"/>
                </a:lnTo>
                <a:lnTo>
                  <a:pt x="534720" y="667473"/>
                </a:lnTo>
                <a:lnTo>
                  <a:pt x="534720" y="525335"/>
                </a:lnTo>
                <a:lnTo>
                  <a:pt x="534492" y="523709"/>
                </a:lnTo>
                <a:lnTo>
                  <a:pt x="534352" y="521716"/>
                </a:lnTo>
                <a:close/>
              </a:path>
              <a:path w="535304" h="711834">
                <a:moveTo>
                  <a:pt x="534869" y="44450"/>
                </a:moveTo>
                <a:lnTo>
                  <a:pt x="480034" y="44450"/>
                </a:lnTo>
                <a:lnTo>
                  <a:pt x="489866" y="45716"/>
                </a:lnTo>
                <a:lnTo>
                  <a:pt x="496662" y="49631"/>
                </a:lnTo>
                <a:lnTo>
                  <a:pt x="500605" y="56365"/>
                </a:lnTo>
                <a:lnTo>
                  <a:pt x="501878" y="66090"/>
                </a:lnTo>
                <a:lnTo>
                  <a:pt x="501878" y="432892"/>
                </a:lnTo>
                <a:lnTo>
                  <a:pt x="503961" y="431012"/>
                </a:lnTo>
                <a:lnTo>
                  <a:pt x="505282" y="429907"/>
                </a:lnTo>
                <a:lnTo>
                  <a:pt x="517752" y="417328"/>
                </a:lnTo>
                <a:lnTo>
                  <a:pt x="523421" y="411681"/>
                </a:lnTo>
                <a:lnTo>
                  <a:pt x="529196" y="406146"/>
                </a:lnTo>
                <a:lnTo>
                  <a:pt x="533298" y="402348"/>
                </a:lnTo>
                <a:lnTo>
                  <a:pt x="534873" y="398322"/>
                </a:lnTo>
                <a:lnTo>
                  <a:pt x="534869" y="4445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036386" y="7759912"/>
            <a:ext cx="82550" cy="83820"/>
          </a:xfrm>
          <a:custGeom>
            <a:avLst/>
            <a:gdLst/>
            <a:ahLst/>
            <a:cxnLst/>
            <a:rect l="l" t="t" r="r" b="b"/>
            <a:pathLst>
              <a:path w="82550" h="83820">
                <a:moveTo>
                  <a:pt x="37122" y="0"/>
                </a:moveTo>
                <a:lnTo>
                  <a:pt x="34531" y="63"/>
                </a:lnTo>
                <a:lnTo>
                  <a:pt x="38" y="34531"/>
                </a:lnTo>
                <a:lnTo>
                  <a:pt x="0" y="37909"/>
                </a:lnTo>
                <a:lnTo>
                  <a:pt x="45821" y="83731"/>
                </a:lnTo>
                <a:lnTo>
                  <a:pt x="49161" y="83629"/>
                </a:lnTo>
                <a:lnTo>
                  <a:pt x="82511" y="50368"/>
                </a:lnTo>
                <a:lnTo>
                  <a:pt x="82511" y="46088"/>
                </a:lnTo>
                <a:lnTo>
                  <a:pt x="81153" y="44475"/>
                </a:lnTo>
                <a:lnTo>
                  <a:pt x="79883" y="42760"/>
                </a:lnTo>
                <a:lnTo>
                  <a:pt x="3712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870069" y="7803948"/>
            <a:ext cx="205104" cy="207010"/>
          </a:xfrm>
          <a:custGeom>
            <a:avLst/>
            <a:gdLst/>
            <a:ahLst/>
            <a:cxnLst/>
            <a:rect l="l" t="t" r="r" b="b"/>
            <a:pathLst>
              <a:path w="205104" h="207009">
                <a:moveTo>
                  <a:pt x="159435" y="0"/>
                </a:moveTo>
                <a:lnTo>
                  <a:pt x="156819" y="0"/>
                </a:lnTo>
                <a:lnTo>
                  <a:pt x="0" y="156832"/>
                </a:lnTo>
                <a:lnTo>
                  <a:pt x="12" y="159448"/>
                </a:lnTo>
                <a:lnTo>
                  <a:pt x="46939" y="206387"/>
                </a:lnTo>
                <a:lnTo>
                  <a:pt x="48691" y="206413"/>
                </a:lnTo>
                <a:lnTo>
                  <a:pt x="202006" y="53009"/>
                </a:lnTo>
                <a:lnTo>
                  <a:pt x="203276" y="50495"/>
                </a:lnTo>
                <a:lnTo>
                  <a:pt x="205092" y="47891"/>
                </a:lnTo>
                <a:lnTo>
                  <a:pt x="203403" y="45326"/>
                </a:lnTo>
                <a:lnTo>
                  <a:pt x="202387" y="43052"/>
                </a:lnTo>
                <a:lnTo>
                  <a:pt x="15943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543475" y="7724940"/>
            <a:ext cx="427990" cy="0"/>
          </a:xfrm>
          <a:custGeom>
            <a:avLst/>
            <a:gdLst/>
            <a:ahLst/>
            <a:cxnLst/>
            <a:rect l="l" t="t" r="r" b="b"/>
            <a:pathLst>
              <a:path w="427989">
                <a:moveTo>
                  <a:pt x="0" y="0"/>
                </a:moveTo>
                <a:lnTo>
                  <a:pt x="427596" y="0"/>
                </a:lnTo>
              </a:path>
            </a:pathLst>
          </a:custGeom>
          <a:ln w="1772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542907" y="7782517"/>
            <a:ext cx="428625" cy="0"/>
          </a:xfrm>
          <a:custGeom>
            <a:avLst/>
            <a:gdLst/>
            <a:ahLst/>
            <a:cxnLst/>
            <a:rect l="l" t="t" r="r" b="b"/>
            <a:pathLst>
              <a:path w="428625">
                <a:moveTo>
                  <a:pt x="0" y="0"/>
                </a:moveTo>
                <a:lnTo>
                  <a:pt x="428371" y="0"/>
                </a:lnTo>
              </a:path>
            </a:pathLst>
          </a:custGeom>
          <a:ln w="17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542965" y="7831046"/>
            <a:ext cx="428625" cy="18415"/>
          </a:xfrm>
          <a:custGeom>
            <a:avLst/>
            <a:gdLst/>
            <a:ahLst/>
            <a:cxnLst/>
            <a:rect l="l" t="t" r="r" b="b"/>
            <a:pathLst>
              <a:path w="428625" h="18415">
                <a:moveTo>
                  <a:pt x="4737" y="177"/>
                </a:moveTo>
                <a:lnTo>
                  <a:pt x="1968" y="850"/>
                </a:lnTo>
                <a:lnTo>
                  <a:pt x="304" y="2044"/>
                </a:lnTo>
                <a:lnTo>
                  <a:pt x="0" y="7962"/>
                </a:lnTo>
                <a:lnTo>
                  <a:pt x="139" y="18313"/>
                </a:lnTo>
                <a:lnTo>
                  <a:pt x="428307" y="18313"/>
                </a:lnTo>
                <a:lnTo>
                  <a:pt x="428312" y="13042"/>
                </a:lnTo>
                <a:lnTo>
                  <a:pt x="428548" y="8521"/>
                </a:lnTo>
                <a:lnTo>
                  <a:pt x="428040" y="2717"/>
                </a:lnTo>
                <a:lnTo>
                  <a:pt x="426186" y="1193"/>
                </a:lnTo>
                <a:lnTo>
                  <a:pt x="424414" y="419"/>
                </a:lnTo>
                <a:lnTo>
                  <a:pt x="6591" y="419"/>
                </a:lnTo>
                <a:lnTo>
                  <a:pt x="4737" y="177"/>
                </a:lnTo>
                <a:close/>
              </a:path>
              <a:path w="428625" h="18415">
                <a:moveTo>
                  <a:pt x="423456" y="0"/>
                </a:moveTo>
                <a:lnTo>
                  <a:pt x="421652" y="419"/>
                </a:lnTo>
                <a:lnTo>
                  <a:pt x="424414" y="419"/>
                </a:lnTo>
                <a:lnTo>
                  <a:pt x="42345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583447" y="7675771"/>
            <a:ext cx="387985" cy="0"/>
          </a:xfrm>
          <a:custGeom>
            <a:avLst/>
            <a:gdLst/>
            <a:ahLst/>
            <a:cxnLst/>
            <a:rect l="l" t="t" r="r" b="b"/>
            <a:pathLst>
              <a:path w="387985">
                <a:moveTo>
                  <a:pt x="0" y="0"/>
                </a:moveTo>
                <a:lnTo>
                  <a:pt x="387614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583063" y="7666246"/>
            <a:ext cx="388620" cy="0"/>
          </a:xfrm>
          <a:custGeom>
            <a:avLst/>
            <a:gdLst/>
            <a:ahLst/>
            <a:cxnLst/>
            <a:rect l="l" t="t" r="r" b="b"/>
            <a:pathLst>
              <a:path w="388620">
                <a:moveTo>
                  <a:pt x="0" y="0"/>
                </a:moveTo>
                <a:lnTo>
                  <a:pt x="387998" y="0"/>
                </a:lnTo>
              </a:path>
            </a:pathLst>
          </a:custGeom>
          <a:ln w="1651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543286" y="7889926"/>
            <a:ext cx="386080" cy="17780"/>
          </a:xfrm>
          <a:custGeom>
            <a:avLst/>
            <a:gdLst/>
            <a:ahLst/>
            <a:cxnLst/>
            <a:rect l="l" t="t" r="r" b="b"/>
            <a:pathLst>
              <a:path w="386079" h="17779">
                <a:moveTo>
                  <a:pt x="368749" y="17271"/>
                </a:moveTo>
                <a:lnTo>
                  <a:pt x="366382" y="17271"/>
                </a:lnTo>
                <a:lnTo>
                  <a:pt x="368528" y="17487"/>
                </a:lnTo>
                <a:lnTo>
                  <a:pt x="368749" y="17271"/>
                </a:lnTo>
                <a:close/>
              </a:path>
              <a:path w="386079" h="17779">
                <a:moveTo>
                  <a:pt x="385495" y="0"/>
                </a:moveTo>
                <a:lnTo>
                  <a:pt x="0" y="0"/>
                </a:lnTo>
                <a:lnTo>
                  <a:pt x="0" y="17017"/>
                </a:lnTo>
                <a:lnTo>
                  <a:pt x="2146" y="17132"/>
                </a:lnTo>
                <a:lnTo>
                  <a:pt x="3721" y="17284"/>
                </a:lnTo>
                <a:lnTo>
                  <a:pt x="368749" y="17271"/>
                </a:lnTo>
                <a:lnTo>
                  <a:pt x="374916" y="11252"/>
                </a:lnTo>
                <a:lnTo>
                  <a:pt x="380136" y="5613"/>
                </a:lnTo>
                <a:lnTo>
                  <a:pt x="38549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825804" y="7968810"/>
            <a:ext cx="80645" cy="79375"/>
          </a:xfrm>
          <a:custGeom>
            <a:avLst/>
            <a:gdLst/>
            <a:ahLst/>
            <a:cxnLst/>
            <a:rect l="l" t="t" r="r" b="b"/>
            <a:pathLst>
              <a:path w="80645" h="79375">
                <a:moveTo>
                  <a:pt x="34168" y="0"/>
                </a:moveTo>
                <a:lnTo>
                  <a:pt x="24846" y="9105"/>
                </a:lnTo>
                <a:lnTo>
                  <a:pt x="20211" y="14605"/>
                </a:lnTo>
                <a:lnTo>
                  <a:pt x="14750" y="19126"/>
                </a:lnTo>
                <a:lnTo>
                  <a:pt x="7521" y="26203"/>
                </a:lnTo>
                <a:lnTo>
                  <a:pt x="2445" y="34093"/>
                </a:lnTo>
                <a:lnTo>
                  <a:pt x="0" y="43039"/>
                </a:lnTo>
                <a:lnTo>
                  <a:pt x="665" y="53289"/>
                </a:lnTo>
                <a:lnTo>
                  <a:pt x="691" y="72136"/>
                </a:lnTo>
                <a:lnTo>
                  <a:pt x="2494" y="74256"/>
                </a:lnTo>
                <a:lnTo>
                  <a:pt x="43655" y="78790"/>
                </a:lnTo>
                <a:lnTo>
                  <a:pt x="48659" y="77139"/>
                </a:lnTo>
                <a:lnTo>
                  <a:pt x="52926" y="72707"/>
                </a:lnTo>
                <a:lnTo>
                  <a:pt x="58467" y="67033"/>
                </a:lnTo>
                <a:lnTo>
                  <a:pt x="80091" y="45415"/>
                </a:lnTo>
                <a:lnTo>
                  <a:pt x="80091" y="42532"/>
                </a:lnTo>
                <a:lnTo>
                  <a:pt x="37216" y="12"/>
                </a:lnTo>
                <a:lnTo>
                  <a:pt x="3416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784703" y="7474534"/>
            <a:ext cx="80645" cy="83185"/>
          </a:xfrm>
          <a:custGeom>
            <a:avLst/>
            <a:gdLst/>
            <a:ahLst/>
            <a:cxnLst/>
            <a:rect l="l" t="t" r="r" b="b"/>
            <a:pathLst>
              <a:path w="80645" h="83184">
                <a:moveTo>
                  <a:pt x="48755" y="0"/>
                </a:moveTo>
                <a:lnTo>
                  <a:pt x="48552" y="25"/>
                </a:lnTo>
                <a:lnTo>
                  <a:pt x="33083" y="673"/>
                </a:lnTo>
                <a:lnTo>
                  <a:pt x="30772" y="2463"/>
                </a:lnTo>
                <a:lnTo>
                  <a:pt x="27203" y="12458"/>
                </a:lnTo>
                <a:lnTo>
                  <a:pt x="24714" y="18529"/>
                </a:lnTo>
                <a:lnTo>
                  <a:pt x="0" y="82042"/>
                </a:lnTo>
                <a:lnTo>
                  <a:pt x="317" y="82461"/>
                </a:lnTo>
                <a:lnTo>
                  <a:pt x="16662" y="82715"/>
                </a:lnTo>
                <a:lnTo>
                  <a:pt x="20662" y="71526"/>
                </a:lnTo>
                <a:lnTo>
                  <a:pt x="21043" y="70713"/>
                </a:lnTo>
                <a:lnTo>
                  <a:pt x="22466" y="65405"/>
                </a:lnTo>
                <a:lnTo>
                  <a:pt x="25565" y="63538"/>
                </a:lnTo>
                <a:lnTo>
                  <a:pt x="48495" y="63461"/>
                </a:lnTo>
                <a:lnTo>
                  <a:pt x="54698" y="63284"/>
                </a:lnTo>
                <a:lnTo>
                  <a:pt x="73933" y="63284"/>
                </a:lnTo>
                <a:lnTo>
                  <a:pt x="69106" y="51130"/>
                </a:lnTo>
                <a:lnTo>
                  <a:pt x="42417" y="51130"/>
                </a:lnTo>
                <a:lnTo>
                  <a:pt x="37617" y="51066"/>
                </a:lnTo>
                <a:lnTo>
                  <a:pt x="31762" y="50571"/>
                </a:lnTo>
                <a:lnTo>
                  <a:pt x="29717" y="48069"/>
                </a:lnTo>
                <a:lnTo>
                  <a:pt x="32168" y="40634"/>
                </a:lnTo>
                <a:lnTo>
                  <a:pt x="34352" y="34340"/>
                </a:lnTo>
                <a:lnTo>
                  <a:pt x="38874" y="21640"/>
                </a:lnTo>
                <a:lnTo>
                  <a:pt x="57369" y="21640"/>
                </a:lnTo>
                <a:lnTo>
                  <a:pt x="48755" y="0"/>
                </a:lnTo>
                <a:close/>
              </a:path>
              <a:path w="80645" h="83184">
                <a:moveTo>
                  <a:pt x="73933" y="63284"/>
                </a:moveTo>
                <a:lnTo>
                  <a:pt x="54698" y="63284"/>
                </a:lnTo>
                <a:lnTo>
                  <a:pt x="57873" y="65684"/>
                </a:lnTo>
                <a:lnTo>
                  <a:pt x="59842" y="70967"/>
                </a:lnTo>
                <a:lnTo>
                  <a:pt x="62564" y="78380"/>
                </a:lnTo>
                <a:lnTo>
                  <a:pt x="64901" y="81722"/>
                </a:lnTo>
                <a:lnTo>
                  <a:pt x="69198" y="82567"/>
                </a:lnTo>
                <a:lnTo>
                  <a:pt x="78308" y="82486"/>
                </a:lnTo>
                <a:lnTo>
                  <a:pt x="78816" y="82283"/>
                </a:lnTo>
                <a:lnTo>
                  <a:pt x="80479" y="81902"/>
                </a:lnTo>
                <a:lnTo>
                  <a:pt x="79806" y="79425"/>
                </a:lnTo>
                <a:lnTo>
                  <a:pt x="79438" y="77203"/>
                </a:lnTo>
                <a:lnTo>
                  <a:pt x="73933" y="63284"/>
                </a:lnTo>
                <a:close/>
              </a:path>
              <a:path w="80645" h="83184">
                <a:moveTo>
                  <a:pt x="48495" y="63461"/>
                </a:moveTo>
                <a:lnTo>
                  <a:pt x="36334" y="63461"/>
                </a:lnTo>
                <a:lnTo>
                  <a:pt x="42735" y="63627"/>
                </a:lnTo>
                <a:lnTo>
                  <a:pt x="48495" y="63461"/>
                </a:lnTo>
                <a:close/>
              </a:path>
              <a:path w="80645" h="83184">
                <a:moveTo>
                  <a:pt x="57369" y="21640"/>
                </a:moveTo>
                <a:lnTo>
                  <a:pt x="38874" y="21640"/>
                </a:lnTo>
                <a:lnTo>
                  <a:pt x="41071" y="21793"/>
                </a:lnTo>
                <a:lnTo>
                  <a:pt x="45793" y="34421"/>
                </a:lnTo>
                <a:lnTo>
                  <a:pt x="48118" y="40830"/>
                </a:lnTo>
                <a:lnTo>
                  <a:pt x="50520" y="47840"/>
                </a:lnTo>
                <a:lnTo>
                  <a:pt x="48336" y="50596"/>
                </a:lnTo>
                <a:lnTo>
                  <a:pt x="42417" y="51130"/>
                </a:lnTo>
                <a:lnTo>
                  <a:pt x="69106" y="51130"/>
                </a:lnTo>
                <a:lnTo>
                  <a:pt x="57369" y="2164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868876" y="7474780"/>
            <a:ext cx="74930" cy="83185"/>
          </a:xfrm>
          <a:custGeom>
            <a:avLst/>
            <a:gdLst/>
            <a:ahLst/>
            <a:cxnLst/>
            <a:rect l="l" t="t" r="r" b="b"/>
            <a:pathLst>
              <a:path w="74929" h="83184">
                <a:moveTo>
                  <a:pt x="17941" y="82029"/>
                </a:moveTo>
                <a:lnTo>
                  <a:pt x="7912" y="82029"/>
                </a:lnTo>
                <a:lnTo>
                  <a:pt x="16497" y="82905"/>
                </a:lnTo>
                <a:lnTo>
                  <a:pt x="17941" y="82029"/>
                </a:lnTo>
                <a:close/>
              </a:path>
              <a:path w="74929" h="83184">
                <a:moveTo>
                  <a:pt x="56507" y="54457"/>
                </a:moveTo>
                <a:lnTo>
                  <a:pt x="37566" y="54457"/>
                </a:lnTo>
                <a:lnTo>
                  <a:pt x="44703" y="65392"/>
                </a:lnTo>
                <a:lnTo>
                  <a:pt x="48336" y="71513"/>
                </a:lnTo>
                <a:lnTo>
                  <a:pt x="53720" y="79260"/>
                </a:lnTo>
                <a:lnTo>
                  <a:pt x="55829" y="81660"/>
                </a:lnTo>
                <a:lnTo>
                  <a:pt x="62826" y="82575"/>
                </a:lnTo>
                <a:lnTo>
                  <a:pt x="67957" y="82143"/>
                </a:lnTo>
                <a:lnTo>
                  <a:pt x="74460" y="82143"/>
                </a:lnTo>
                <a:lnTo>
                  <a:pt x="72669" y="79222"/>
                </a:lnTo>
                <a:lnTo>
                  <a:pt x="71716" y="77546"/>
                </a:lnTo>
                <a:lnTo>
                  <a:pt x="61179" y="61453"/>
                </a:lnTo>
                <a:lnTo>
                  <a:pt x="56507" y="54457"/>
                </a:lnTo>
                <a:close/>
              </a:path>
              <a:path w="74929" h="83184">
                <a:moveTo>
                  <a:pt x="10459" y="213"/>
                </a:moveTo>
                <a:lnTo>
                  <a:pt x="3365" y="1968"/>
                </a:lnTo>
                <a:lnTo>
                  <a:pt x="4406" y="3835"/>
                </a:lnTo>
                <a:lnTo>
                  <a:pt x="5321" y="5676"/>
                </a:lnTo>
                <a:lnTo>
                  <a:pt x="15059" y="20853"/>
                </a:lnTo>
                <a:lnTo>
                  <a:pt x="19413" y="27556"/>
                </a:lnTo>
                <a:lnTo>
                  <a:pt x="23825" y="34226"/>
                </a:lnTo>
                <a:lnTo>
                  <a:pt x="26310" y="37934"/>
                </a:lnTo>
                <a:lnTo>
                  <a:pt x="26415" y="41147"/>
                </a:lnTo>
                <a:lnTo>
                  <a:pt x="2285" y="77762"/>
                </a:lnTo>
                <a:lnTo>
                  <a:pt x="1460" y="79590"/>
                </a:lnTo>
                <a:lnTo>
                  <a:pt x="0" y="82308"/>
                </a:lnTo>
                <a:lnTo>
                  <a:pt x="4559" y="82308"/>
                </a:lnTo>
                <a:lnTo>
                  <a:pt x="7912" y="82029"/>
                </a:lnTo>
                <a:lnTo>
                  <a:pt x="17941" y="82029"/>
                </a:lnTo>
                <a:lnTo>
                  <a:pt x="19888" y="80848"/>
                </a:lnTo>
                <a:lnTo>
                  <a:pt x="25692" y="70535"/>
                </a:lnTo>
                <a:lnTo>
                  <a:pt x="29463" y="65125"/>
                </a:lnTo>
                <a:lnTo>
                  <a:pt x="36372" y="54495"/>
                </a:lnTo>
                <a:lnTo>
                  <a:pt x="37566" y="54457"/>
                </a:lnTo>
                <a:lnTo>
                  <a:pt x="56507" y="54457"/>
                </a:lnTo>
                <a:lnTo>
                  <a:pt x="51409" y="47167"/>
                </a:lnTo>
                <a:lnTo>
                  <a:pt x="47688" y="42011"/>
                </a:lnTo>
                <a:lnTo>
                  <a:pt x="47828" y="37934"/>
                </a:lnTo>
                <a:lnTo>
                  <a:pt x="51396" y="32804"/>
                </a:lnTo>
                <a:lnTo>
                  <a:pt x="55795" y="26297"/>
                </a:lnTo>
                <a:lnTo>
                  <a:pt x="56135" y="25768"/>
                </a:lnTo>
                <a:lnTo>
                  <a:pt x="38404" y="25768"/>
                </a:lnTo>
                <a:lnTo>
                  <a:pt x="36385" y="25704"/>
                </a:lnTo>
                <a:lnTo>
                  <a:pt x="25793" y="8737"/>
                </a:lnTo>
                <a:lnTo>
                  <a:pt x="21542" y="3599"/>
                </a:lnTo>
                <a:lnTo>
                  <a:pt x="16475" y="757"/>
                </a:lnTo>
                <a:lnTo>
                  <a:pt x="10459" y="213"/>
                </a:lnTo>
                <a:close/>
              </a:path>
              <a:path w="74929" h="83184">
                <a:moveTo>
                  <a:pt x="55752" y="0"/>
                </a:moveTo>
                <a:lnTo>
                  <a:pt x="52273" y="1968"/>
                </a:lnTo>
                <a:lnTo>
                  <a:pt x="46964" y="11988"/>
                </a:lnTo>
                <a:lnTo>
                  <a:pt x="43573" y="17005"/>
                </a:lnTo>
                <a:lnTo>
                  <a:pt x="38404" y="25768"/>
                </a:lnTo>
                <a:lnTo>
                  <a:pt x="56135" y="25768"/>
                </a:lnTo>
                <a:lnTo>
                  <a:pt x="60045" y="19688"/>
                </a:lnTo>
                <a:lnTo>
                  <a:pt x="69341" y="4864"/>
                </a:lnTo>
                <a:lnTo>
                  <a:pt x="69926" y="3124"/>
                </a:lnTo>
                <a:lnTo>
                  <a:pt x="70965" y="863"/>
                </a:lnTo>
                <a:lnTo>
                  <a:pt x="63957" y="863"/>
                </a:lnTo>
                <a:lnTo>
                  <a:pt x="55752" y="0"/>
                </a:lnTo>
                <a:close/>
              </a:path>
              <a:path w="74929" h="83184">
                <a:moveTo>
                  <a:pt x="71081" y="609"/>
                </a:moveTo>
                <a:lnTo>
                  <a:pt x="66979" y="609"/>
                </a:lnTo>
                <a:lnTo>
                  <a:pt x="63957" y="863"/>
                </a:lnTo>
                <a:lnTo>
                  <a:pt x="70965" y="863"/>
                </a:lnTo>
                <a:lnTo>
                  <a:pt x="71081" y="60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724398" y="7475304"/>
            <a:ext cx="66040" cy="81915"/>
          </a:xfrm>
          <a:custGeom>
            <a:avLst/>
            <a:gdLst/>
            <a:ahLst/>
            <a:cxnLst/>
            <a:rect l="l" t="t" r="r" b="b"/>
            <a:pathLst>
              <a:path w="66039" h="81915">
                <a:moveTo>
                  <a:pt x="42551" y="13195"/>
                </a:moveTo>
                <a:lnTo>
                  <a:pt x="23012" y="13195"/>
                </a:lnTo>
                <a:lnTo>
                  <a:pt x="24726" y="15011"/>
                </a:lnTo>
                <a:lnTo>
                  <a:pt x="24643" y="81661"/>
                </a:lnTo>
                <a:lnTo>
                  <a:pt x="24968" y="81927"/>
                </a:lnTo>
                <a:lnTo>
                  <a:pt x="40652" y="81902"/>
                </a:lnTo>
                <a:lnTo>
                  <a:pt x="40932" y="81661"/>
                </a:lnTo>
                <a:lnTo>
                  <a:pt x="40957" y="15011"/>
                </a:lnTo>
                <a:lnTo>
                  <a:pt x="42551" y="13195"/>
                </a:lnTo>
                <a:close/>
              </a:path>
              <a:path w="66039" h="81915">
                <a:moveTo>
                  <a:pt x="65054" y="13144"/>
                </a:moveTo>
                <a:lnTo>
                  <a:pt x="42595" y="13144"/>
                </a:lnTo>
                <a:lnTo>
                  <a:pt x="51460" y="13589"/>
                </a:lnTo>
                <a:lnTo>
                  <a:pt x="55727" y="13385"/>
                </a:lnTo>
                <a:lnTo>
                  <a:pt x="65013" y="13385"/>
                </a:lnTo>
                <a:lnTo>
                  <a:pt x="65054" y="13144"/>
                </a:lnTo>
                <a:close/>
              </a:path>
              <a:path w="66039" h="81915">
                <a:moveTo>
                  <a:pt x="64490" y="0"/>
                </a:moveTo>
                <a:lnTo>
                  <a:pt x="1206" y="25"/>
                </a:lnTo>
                <a:lnTo>
                  <a:pt x="0" y="2184"/>
                </a:lnTo>
                <a:lnTo>
                  <a:pt x="56" y="10325"/>
                </a:lnTo>
                <a:lnTo>
                  <a:pt x="266" y="13347"/>
                </a:lnTo>
                <a:lnTo>
                  <a:pt x="14224" y="13576"/>
                </a:lnTo>
                <a:lnTo>
                  <a:pt x="23012" y="13195"/>
                </a:lnTo>
                <a:lnTo>
                  <a:pt x="42551" y="13195"/>
                </a:lnTo>
                <a:lnTo>
                  <a:pt x="65054" y="13144"/>
                </a:lnTo>
                <a:lnTo>
                  <a:pt x="65532" y="10325"/>
                </a:lnTo>
                <a:lnTo>
                  <a:pt x="65570" y="2184"/>
                </a:lnTo>
                <a:lnTo>
                  <a:pt x="64490" y="0"/>
                </a:lnTo>
                <a:close/>
              </a:path>
              <a:path w="66039" h="81915">
                <a:moveTo>
                  <a:pt x="65013" y="13385"/>
                </a:moveTo>
                <a:lnTo>
                  <a:pt x="55727" y="13385"/>
                </a:lnTo>
                <a:lnTo>
                  <a:pt x="64998" y="13474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429154" y="4184451"/>
            <a:ext cx="744855" cy="744855"/>
          </a:xfrm>
          <a:custGeom>
            <a:avLst/>
            <a:gdLst/>
            <a:ahLst/>
            <a:cxnLst/>
            <a:rect l="l" t="t" r="r" b="b"/>
            <a:pathLst>
              <a:path w="744854" h="744854">
                <a:moveTo>
                  <a:pt x="0" y="744588"/>
                </a:moveTo>
                <a:lnTo>
                  <a:pt x="744588" y="0"/>
                </a:lnTo>
              </a:path>
            </a:pathLst>
          </a:custGeom>
          <a:ln w="38100">
            <a:solidFill>
              <a:srgbClr val="EE32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429154" y="4184454"/>
            <a:ext cx="744855" cy="744855"/>
          </a:xfrm>
          <a:custGeom>
            <a:avLst/>
            <a:gdLst/>
            <a:ahLst/>
            <a:cxnLst/>
            <a:rect l="l" t="t" r="r" b="b"/>
            <a:pathLst>
              <a:path w="744854" h="744854">
                <a:moveTo>
                  <a:pt x="0" y="0"/>
                </a:moveTo>
                <a:lnTo>
                  <a:pt x="744588" y="744588"/>
                </a:lnTo>
              </a:path>
            </a:pathLst>
          </a:custGeom>
          <a:ln w="38100">
            <a:solidFill>
              <a:srgbClr val="EE32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736031" y="6111374"/>
            <a:ext cx="0" cy="1118870"/>
          </a:xfrm>
          <a:custGeom>
            <a:avLst/>
            <a:gdLst/>
            <a:ahLst/>
            <a:cxnLst/>
            <a:rect l="l" t="t" r="r" b="b"/>
            <a:pathLst>
              <a:path h="1118870">
                <a:moveTo>
                  <a:pt x="0" y="1118438"/>
                </a:moveTo>
                <a:lnTo>
                  <a:pt x="0" y="0"/>
                </a:lnTo>
              </a:path>
            </a:pathLst>
          </a:custGeom>
          <a:ln w="381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653019" y="5858207"/>
            <a:ext cx="166370" cy="309880"/>
          </a:xfrm>
          <a:custGeom>
            <a:avLst/>
            <a:gdLst/>
            <a:ahLst/>
            <a:cxnLst/>
            <a:rect l="l" t="t" r="r" b="b"/>
            <a:pathLst>
              <a:path w="166370" h="309879">
                <a:moveTo>
                  <a:pt x="83070" y="0"/>
                </a:moveTo>
                <a:lnTo>
                  <a:pt x="0" y="309778"/>
                </a:lnTo>
                <a:lnTo>
                  <a:pt x="166027" y="309778"/>
                </a:lnTo>
                <a:lnTo>
                  <a:pt x="8307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270913" y="7801833"/>
            <a:ext cx="76200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0" y="0"/>
                </a:moveTo>
                <a:lnTo>
                  <a:pt x="76200" y="0"/>
                </a:lnTo>
              </a:path>
            </a:pathLst>
          </a:custGeom>
          <a:ln w="381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398118" y="6213063"/>
            <a:ext cx="5655945" cy="1588770"/>
          </a:xfrm>
          <a:custGeom>
            <a:avLst/>
            <a:gdLst/>
            <a:ahLst/>
            <a:cxnLst/>
            <a:rect l="l" t="t" r="r" b="b"/>
            <a:pathLst>
              <a:path w="5655945" h="1588770">
                <a:moveTo>
                  <a:pt x="0" y="1588770"/>
                </a:moveTo>
                <a:lnTo>
                  <a:pt x="5354789" y="1588770"/>
                </a:lnTo>
                <a:lnTo>
                  <a:pt x="5403597" y="1584831"/>
                </a:lnTo>
                <a:lnTo>
                  <a:pt x="5449897" y="1573429"/>
                </a:lnTo>
                <a:lnTo>
                  <a:pt x="5493072" y="1555182"/>
                </a:lnTo>
                <a:lnTo>
                  <a:pt x="5532501" y="1530711"/>
                </a:lnTo>
                <a:lnTo>
                  <a:pt x="5567564" y="1500635"/>
                </a:lnTo>
                <a:lnTo>
                  <a:pt x="5597641" y="1465572"/>
                </a:lnTo>
                <a:lnTo>
                  <a:pt x="5622114" y="1426144"/>
                </a:lnTo>
                <a:lnTo>
                  <a:pt x="5640361" y="1382969"/>
                </a:lnTo>
                <a:lnTo>
                  <a:pt x="5651764" y="1336666"/>
                </a:lnTo>
                <a:lnTo>
                  <a:pt x="5655703" y="1287856"/>
                </a:lnTo>
                <a:lnTo>
                  <a:pt x="5655703" y="0"/>
                </a:lnTo>
              </a:path>
            </a:pathLst>
          </a:custGeom>
          <a:ln w="38100">
            <a:solidFill>
              <a:srgbClr val="231F2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1053816" y="6111369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76200"/>
                </a:moveTo>
                <a:lnTo>
                  <a:pt x="0" y="0"/>
                </a:lnTo>
              </a:path>
            </a:pathLst>
          </a:custGeom>
          <a:ln w="381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0970798" y="5858207"/>
            <a:ext cx="166370" cy="309880"/>
          </a:xfrm>
          <a:custGeom>
            <a:avLst/>
            <a:gdLst/>
            <a:ahLst/>
            <a:cxnLst/>
            <a:rect l="l" t="t" r="r" b="b"/>
            <a:pathLst>
              <a:path w="166370" h="309879">
                <a:moveTo>
                  <a:pt x="83070" y="0"/>
                </a:moveTo>
                <a:lnTo>
                  <a:pt x="0" y="309778"/>
                </a:lnTo>
                <a:lnTo>
                  <a:pt x="166039" y="309778"/>
                </a:lnTo>
                <a:lnTo>
                  <a:pt x="8307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3070095" y="10358564"/>
            <a:ext cx="563380" cy="211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3712291" y="10402455"/>
            <a:ext cx="914954" cy="1312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1307852" y="10402455"/>
            <a:ext cx="1762238" cy="1234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1016005" y="10329468"/>
            <a:ext cx="249669" cy="2475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10303302" y="2583541"/>
            <a:ext cx="1668780" cy="7099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ts val="1800"/>
              </a:lnSpc>
            </a:pPr>
            <a:r>
              <a:rPr sz="1800" spc="-5" dirty="0">
                <a:solidFill>
                  <a:srgbClr val="231F20"/>
                </a:solidFill>
                <a:latin typeface="Futura PT Book"/>
                <a:cs typeface="Futura PT Book"/>
              </a:rPr>
              <a:t>Potensiell</a:t>
            </a:r>
            <a:r>
              <a:rPr sz="1800" spc="-70" dirty="0">
                <a:solidFill>
                  <a:srgbClr val="231F20"/>
                </a:solidFill>
                <a:latin typeface="Futura PT Book"/>
                <a:cs typeface="Futura PT Book"/>
              </a:rPr>
              <a:t> 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gevinst...  som </a:t>
            </a:r>
            <a:r>
              <a:rPr sz="1800" spc="-5" dirty="0">
                <a:solidFill>
                  <a:srgbClr val="231F20"/>
                </a:solidFill>
                <a:latin typeface="Futura PT Book"/>
                <a:cs typeface="Futura PT Book"/>
              </a:rPr>
              <a:t>kommer 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mye  </a:t>
            </a:r>
            <a:r>
              <a:rPr sz="1800" spc="-5" dirty="0">
                <a:solidFill>
                  <a:srgbClr val="231F20"/>
                </a:solidFill>
                <a:latin typeface="Futura PT Book"/>
                <a:cs typeface="Futura PT Book"/>
              </a:rPr>
              <a:t>senere...</a:t>
            </a:r>
            <a:endParaRPr sz="1800">
              <a:latin typeface="Futura PT Book"/>
              <a:cs typeface="Futura PT Book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879269" y="8235541"/>
            <a:ext cx="1751330" cy="938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ts val="1800"/>
              </a:lnSpc>
            </a:pP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Beskatning av noe  som en virtuell  </a:t>
            </a:r>
            <a:r>
              <a:rPr sz="1800" spc="-15" dirty="0">
                <a:solidFill>
                  <a:srgbClr val="231F20"/>
                </a:solidFill>
                <a:latin typeface="Futura PT Book"/>
                <a:cs typeface="Futura PT Book"/>
              </a:rPr>
              <a:t>verdi, 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noe som  “kanskje” vil slå</a:t>
            </a:r>
            <a:r>
              <a:rPr sz="1800" spc="-100" dirty="0">
                <a:solidFill>
                  <a:srgbClr val="231F20"/>
                </a:solidFill>
                <a:latin typeface="Futura PT Book"/>
                <a:cs typeface="Futura PT Book"/>
              </a:rPr>
              <a:t> 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an.</a:t>
            </a:r>
            <a:endParaRPr sz="1800">
              <a:latin typeface="Futura PT Book"/>
              <a:cs typeface="Futura PT Book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0299087" y="8235541"/>
            <a:ext cx="1508760" cy="7099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635" algn="ctr">
              <a:lnSpc>
                <a:spcPts val="1800"/>
              </a:lnSpc>
            </a:pPr>
            <a:r>
              <a:rPr sz="1800" spc="5" dirty="0">
                <a:solidFill>
                  <a:srgbClr val="231F20"/>
                </a:solidFill>
                <a:latin typeface="Futura PT Book"/>
                <a:cs typeface="Futura PT Book"/>
              </a:rPr>
              <a:t>Hvorfor </a:t>
            </a:r>
            <a:r>
              <a:rPr sz="1800" spc="-5" dirty="0">
                <a:solidFill>
                  <a:srgbClr val="231F20"/>
                </a:solidFill>
                <a:latin typeface="Futura PT Book"/>
                <a:cs typeface="Futura PT Book"/>
              </a:rPr>
              <a:t>ikke  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beskatte,</a:t>
            </a:r>
            <a:r>
              <a:rPr sz="1800" spc="-35" dirty="0">
                <a:solidFill>
                  <a:srgbClr val="231F20"/>
                </a:solidFill>
                <a:latin typeface="Futura PT Book"/>
                <a:cs typeface="Futura PT Book"/>
              </a:rPr>
              <a:t> 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når</a:t>
            </a:r>
            <a:r>
              <a:rPr sz="1800" spc="-35" dirty="0">
                <a:solidFill>
                  <a:srgbClr val="231F20"/>
                </a:solidFill>
                <a:latin typeface="Futura PT Book"/>
                <a:cs typeface="Futura PT Book"/>
              </a:rPr>
              <a:t> 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det  har </a:t>
            </a:r>
            <a:r>
              <a:rPr sz="1800" spc="5" dirty="0">
                <a:solidFill>
                  <a:srgbClr val="231F20"/>
                </a:solidFill>
                <a:latin typeface="Futura PT Book"/>
                <a:cs typeface="Futura PT Book"/>
              </a:rPr>
              <a:t>slått</a:t>
            </a:r>
            <a:r>
              <a:rPr sz="1800" spc="-90" dirty="0">
                <a:solidFill>
                  <a:srgbClr val="231F20"/>
                </a:solidFill>
                <a:latin typeface="Futura PT Book"/>
                <a:cs typeface="Futura PT Book"/>
              </a:rPr>
              <a:t> 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an?</a:t>
            </a:r>
            <a:endParaRPr sz="1800">
              <a:latin typeface="Futura PT Book"/>
              <a:cs typeface="Futura PT Book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981339" y="2583541"/>
            <a:ext cx="1547495" cy="7099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ts val="1800"/>
              </a:lnSpc>
            </a:pPr>
            <a:r>
              <a:rPr sz="1800" spc="-10" dirty="0">
                <a:solidFill>
                  <a:srgbClr val="231F20"/>
                </a:solidFill>
                <a:latin typeface="Futura PT Book"/>
                <a:cs typeface="Futura PT Book"/>
              </a:rPr>
              <a:t>Fattig</a:t>
            </a:r>
            <a:r>
              <a:rPr sz="1800" spc="-45" dirty="0">
                <a:solidFill>
                  <a:srgbClr val="231F20"/>
                </a:solidFill>
                <a:latin typeface="Futura PT Book"/>
                <a:cs typeface="Futura PT Book"/>
              </a:rPr>
              <a:t> 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gründer</a:t>
            </a:r>
            <a:r>
              <a:rPr sz="1800" spc="-45" dirty="0">
                <a:solidFill>
                  <a:srgbClr val="231F20"/>
                </a:solidFill>
                <a:latin typeface="Futura PT Book"/>
                <a:cs typeface="Futura PT Book"/>
              </a:rPr>
              <a:t> 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gir  </a:t>
            </a:r>
            <a:r>
              <a:rPr sz="1800" spc="-5" dirty="0">
                <a:solidFill>
                  <a:srgbClr val="231F20"/>
                </a:solidFill>
                <a:latin typeface="Futura PT Book"/>
                <a:cs typeface="Futura PT Book"/>
              </a:rPr>
              <a:t>aksjer, 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istede for  lønn.</a:t>
            </a:r>
            <a:endParaRPr sz="1800">
              <a:latin typeface="Futura PT Book"/>
              <a:cs typeface="Futura PT Book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" y="0"/>
            <a:ext cx="15123458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3384" y="4130749"/>
            <a:ext cx="1413510" cy="647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>
                <a:solidFill>
                  <a:srgbClr val="231F20"/>
                </a:solidFill>
              </a:rPr>
              <a:t>APPELL</a:t>
            </a:r>
          </a:p>
        </p:txBody>
      </p:sp>
      <p:sp>
        <p:nvSpPr>
          <p:cNvPr id="3" name="object 3"/>
          <p:cNvSpPr/>
          <p:nvPr/>
        </p:nvSpPr>
        <p:spPr>
          <a:xfrm>
            <a:off x="13070095" y="10358564"/>
            <a:ext cx="563380" cy="2111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712291" y="10402455"/>
            <a:ext cx="914954" cy="1312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307852" y="10402455"/>
            <a:ext cx="1762238" cy="1234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016005" y="10329468"/>
            <a:ext cx="249669" cy="2475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" y="0"/>
            <a:ext cx="15123458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63622" y="1080008"/>
            <a:ext cx="4572241" cy="24497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47060" y="1105878"/>
            <a:ext cx="3635881" cy="24239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070095" y="10358564"/>
            <a:ext cx="563380" cy="2111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712291" y="10402455"/>
            <a:ext cx="914954" cy="13127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307852" y="10402455"/>
            <a:ext cx="1762238" cy="12340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016005" y="10329468"/>
            <a:ext cx="249669" cy="2475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373848" y="2195760"/>
            <a:ext cx="177800" cy="393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231F20"/>
                </a:solidFill>
                <a:latin typeface="Futura PT Book"/>
                <a:cs typeface="Futura PT Book"/>
              </a:rPr>
              <a:t>+</a:t>
            </a:r>
            <a:endParaRPr sz="2400">
              <a:latin typeface="Futura PT Book"/>
              <a:cs typeface="Futura PT Boo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269347" y="7153545"/>
            <a:ext cx="177800" cy="393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231F20"/>
                </a:solidFill>
                <a:latin typeface="Futura PT Book"/>
                <a:cs typeface="Futura PT Book"/>
              </a:rPr>
              <a:t>=</a:t>
            </a:r>
            <a:endParaRPr sz="2400">
              <a:latin typeface="Futura PT Book"/>
              <a:cs typeface="Futura PT Boo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288361" y="528959"/>
            <a:ext cx="723265" cy="393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50" dirty="0">
                <a:solidFill>
                  <a:srgbClr val="231F20"/>
                </a:solidFill>
                <a:latin typeface="Futura PT Book"/>
                <a:cs typeface="Futura PT Book"/>
              </a:rPr>
              <a:t>B</a:t>
            </a:r>
            <a:r>
              <a:rPr sz="2400" dirty="0">
                <a:solidFill>
                  <a:srgbClr val="231F20"/>
                </a:solidFill>
                <a:latin typeface="Futura PT Book"/>
                <a:cs typeface="Futura PT Book"/>
              </a:rPr>
              <a:t>YEN</a:t>
            </a:r>
            <a:endParaRPr sz="2400">
              <a:latin typeface="Futura PT Book"/>
              <a:cs typeface="Futura PT Boo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138586" y="528959"/>
            <a:ext cx="1252855" cy="393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105" dirty="0">
                <a:solidFill>
                  <a:srgbClr val="231F20"/>
                </a:solidFill>
                <a:latin typeface="Futura PT Book"/>
                <a:cs typeface="Futura PT Book"/>
              </a:rPr>
              <a:t>S</a:t>
            </a:r>
            <a:r>
              <a:rPr sz="2400" spc="-110" dirty="0">
                <a:solidFill>
                  <a:srgbClr val="231F20"/>
                </a:solidFill>
                <a:latin typeface="Futura PT Book"/>
                <a:cs typeface="Futura PT Book"/>
              </a:rPr>
              <a:t>T</a:t>
            </a:r>
            <a:r>
              <a:rPr sz="2400" dirty="0">
                <a:solidFill>
                  <a:srgbClr val="231F20"/>
                </a:solidFill>
                <a:latin typeface="Futura PT Book"/>
                <a:cs typeface="Futura PT Book"/>
              </a:rPr>
              <a:t>ARTUPS</a:t>
            </a:r>
            <a:endParaRPr sz="2400">
              <a:latin typeface="Futura PT Book"/>
              <a:cs typeface="Futura PT Book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455612" y="5714761"/>
            <a:ext cx="4014470" cy="393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15" dirty="0">
                <a:solidFill>
                  <a:srgbClr val="231F20"/>
                </a:solidFill>
                <a:latin typeface="Futura PT Book"/>
                <a:cs typeface="Futura PT Book"/>
              </a:rPr>
              <a:t>KOMMUNER, </a:t>
            </a:r>
            <a:r>
              <a:rPr sz="2400" spc="-45" dirty="0">
                <a:solidFill>
                  <a:srgbClr val="231F20"/>
                </a:solidFill>
                <a:latin typeface="Futura PT Book"/>
                <a:cs typeface="Futura PT Book"/>
              </a:rPr>
              <a:t>HVA </a:t>
            </a:r>
            <a:r>
              <a:rPr sz="2400" dirty="0">
                <a:solidFill>
                  <a:srgbClr val="231F20"/>
                </a:solidFill>
                <a:latin typeface="Futura PT Book"/>
                <a:cs typeface="Futura PT Book"/>
              </a:rPr>
              <a:t>GJØR</a:t>
            </a:r>
            <a:r>
              <a:rPr sz="2400" spc="-20" dirty="0">
                <a:solidFill>
                  <a:srgbClr val="231F20"/>
                </a:solidFill>
                <a:latin typeface="Futura PT Book"/>
                <a:cs typeface="Futura PT Book"/>
              </a:rPr>
              <a:t> </a:t>
            </a:r>
            <a:r>
              <a:rPr sz="2400" dirty="0">
                <a:solidFill>
                  <a:srgbClr val="231F20"/>
                </a:solidFill>
                <a:latin typeface="Futura PT Book"/>
                <a:cs typeface="Futura PT Book"/>
              </a:rPr>
              <a:t>DERE?</a:t>
            </a:r>
            <a:endParaRPr sz="2400">
              <a:latin typeface="Futura PT Book"/>
              <a:cs typeface="Futura PT Book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104300" y="3672542"/>
            <a:ext cx="3365500" cy="13957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800"/>
              </a:lnSpc>
            </a:pP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Hva er det “naturlige” og</a:t>
            </a:r>
            <a:r>
              <a:rPr sz="1800" spc="-95" dirty="0">
                <a:solidFill>
                  <a:srgbClr val="231F20"/>
                </a:solidFill>
                <a:latin typeface="Futura PT Book"/>
                <a:cs typeface="Futura PT Book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Futura PT Book"/>
                <a:cs typeface="Futura PT Book"/>
              </a:rPr>
              <a:t>“organiske”  </a:t>
            </a:r>
            <a:r>
              <a:rPr sz="1800" spc="-5" dirty="0">
                <a:solidFill>
                  <a:srgbClr val="231F20"/>
                </a:solidFill>
                <a:latin typeface="Futura PT Book"/>
                <a:cs typeface="Futura PT Book"/>
              </a:rPr>
              <a:t>vilkårene 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i </a:t>
            </a:r>
            <a:r>
              <a:rPr sz="1800" spc="5" dirty="0">
                <a:solidFill>
                  <a:srgbClr val="231F20"/>
                </a:solidFill>
                <a:latin typeface="Futura PT Book"/>
                <a:cs typeface="Futura PT Book"/>
              </a:rPr>
              <a:t>gitt</a:t>
            </a:r>
            <a:r>
              <a:rPr sz="1800" spc="-80" dirty="0">
                <a:solidFill>
                  <a:srgbClr val="231F20"/>
                </a:solidFill>
                <a:latin typeface="Futura PT Book"/>
                <a:cs typeface="Futura PT Book"/>
              </a:rPr>
              <a:t> 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by?</a:t>
            </a:r>
            <a:endParaRPr sz="1800">
              <a:latin typeface="Futura PT Book"/>
              <a:cs typeface="Futura PT Book"/>
            </a:endParaRPr>
          </a:p>
          <a:p>
            <a:pPr marL="241300" indent="-228600">
              <a:lnSpc>
                <a:spcPts val="1980"/>
              </a:lnSpc>
              <a:spcBef>
                <a:spcPts val="1440"/>
              </a:spcBef>
              <a:buSzPct val="66666"/>
              <a:buFont typeface="Palatino Linotype"/>
              <a:buChar char="•"/>
              <a:tabLst>
                <a:tab pos="241300" algn="l"/>
              </a:tabLst>
            </a:pPr>
            <a:r>
              <a:rPr sz="1800" spc="-5" dirty="0">
                <a:solidFill>
                  <a:srgbClr val="231F20"/>
                </a:solidFill>
                <a:latin typeface="Futura PT Book"/>
                <a:cs typeface="Futura PT Book"/>
              </a:rPr>
              <a:t>natur,</a:t>
            </a:r>
            <a:r>
              <a:rPr sz="1800" spc="-50" dirty="0">
                <a:solidFill>
                  <a:srgbClr val="231F20"/>
                </a:solidFill>
                <a:latin typeface="Futura PT Book"/>
                <a:cs typeface="Futura PT Book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Futura PT Book"/>
                <a:cs typeface="Futura PT Book"/>
              </a:rPr>
              <a:t>geografi.</a:t>
            </a:r>
            <a:endParaRPr sz="1800">
              <a:latin typeface="Futura PT Book"/>
              <a:cs typeface="Futura PT Book"/>
            </a:endParaRPr>
          </a:p>
          <a:p>
            <a:pPr marL="241300" indent="-228600">
              <a:lnSpc>
                <a:spcPts val="1800"/>
              </a:lnSpc>
              <a:buSzPct val="66666"/>
              <a:buFont typeface="Palatino Linotype"/>
              <a:buChar char="•"/>
              <a:tabLst>
                <a:tab pos="241300" algn="l"/>
              </a:tabLst>
            </a:pP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lokale</a:t>
            </a:r>
            <a:r>
              <a:rPr sz="1800" spc="-55" dirty="0">
                <a:solidFill>
                  <a:srgbClr val="231F20"/>
                </a:solidFill>
                <a:latin typeface="Futura PT Book"/>
                <a:cs typeface="Futura PT Book"/>
              </a:rPr>
              <a:t> </a:t>
            </a:r>
            <a:r>
              <a:rPr sz="1800" spc="-15" dirty="0">
                <a:solidFill>
                  <a:srgbClr val="231F20"/>
                </a:solidFill>
                <a:latin typeface="Futura PT Book"/>
                <a:cs typeface="Futura PT Book"/>
              </a:rPr>
              <a:t>holdninger.</a:t>
            </a:r>
            <a:endParaRPr sz="1800">
              <a:latin typeface="Futura PT Book"/>
              <a:cs typeface="Futura PT Book"/>
            </a:endParaRPr>
          </a:p>
          <a:p>
            <a:pPr marL="241300" indent="-228600">
              <a:lnSpc>
                <a:spcPts val="1980"/>
              </a:lnSpc>
              <a:buSzPct val="66666"/>
              <a:buFont typeface="Palatino Linotype"/>
              <a:buChar char="•"/>
              <a:tabLst>
                <a:tab pos="241300" algn="l"/>
              </a:tabLst>
            </a:pP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politisk vilje, </a:t>
            </a:r>
            <a:r>
              <a:rPr sz="1800" spc="-5" dirty="0">
                <a:solidFill>
                  <a:srgbClr val="231F20"/>
                </a:solidFill>
                <a:latin typeface="Futura PT Book"/>
                <a:cs typeface="Futura PT Book"/>
              </a:rPr>
              <a:t>innbyggere</a:t>
            </a:r>
            <a:r>
              <a:rPr sz="1800" spc="-95" dirty="0">
                <a:solidFill>
                  <a:srgbClr val="231F20"/>
                </a:solidFill>
                <a:latin typeface="Futura PT Book"/>
                <a:cs typeface="Futura PT Book"/>
              </a:rPr>
              <a:t> 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etc.</a:t>
            </a:r>
            <a:endParaRPr sz="1800">
              <a:latin typeface="Futura PT Book"/>
              <a:cs typeface="Futura PT Boo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743300" y="6677821"/>
            <a:ext cx="3319779" cy="2127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lnSpc>
                <a:spcPts val="1980"/>
              </a:lnSpc>
              <a:buSzPct val="66666"/>
              <a:buFont typeface="Palatino Linotype"/>
              <a:buChar char="•"/>
              <a:tabLst>
                <a:tab pos="241300" algn="l"/>
              </a:tabLst>
            </a:pPr>
            <a:r>
              <a:rPr sz="1800" spc="5" dirty="0">
                <a:solidFill>
                  <a:srgbClr val="231F20"/>
                </a:solidFill>
                <a:latin typeface="Futura PT Book"/>
                <a:cs typeface="Futura PT Book"/>
              </a:rPr>
              <a:t>Start 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med det</a:t>
            </a:r>
            <a:r>
              <a:rPr sz="1800" spc="-95" dirty="0">
                <a:solidFill>
                  <a:srgbClr val="231F20"/>
                </a:solidFill>
                <a:latin typeface="Futura PT Book"/>
                <a:cs typeface="Futura PT Book"/>
              </a:rPr>
              <a:t> 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iboende.</a:t>
            </a:r>
            <a:endParaRPr sz="1800">
              <a:latin typeface="Futura PT Book"/>
              <a:cs typeface="Futura PT Book"/>
            </a:endParaRPr>
          </a:p>
          <a:p>
            <a:pPr marL="241300" marR="301625" indent="-228600">
              <a:lnSpc>
                <a:spcPts val="1800"/>
              </a:lnSpc>
              <a:spcBef>
                <a:spcPts val="180"/>
              </a:spcBef>
              <a:buSzPct val="66666"/>
              <a:buFont typeface="Palatino Linotype"/>
              <a:buChar char="•"/>
              <a:tabLst>
                <a:tab pos="241300" algn="l"/>
              </a:tabLst>
            </a:pPr>
            <a:r>
              <a:rPr sz="1800" spc="-5" dirty="0">
                <a:solidFill>
                  <a:srgbClr val="231F20"/>
                </a:solidFill>
                <a:latin typeface="Futura PT Book"/>
                <a:cs typeface="Futura PT Book"/>
              </a:rPr>
              <a:t>Hvilke 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enkle </a:t>
            </a:r>
            <a:r>
              <a:rPr sz="1800" spc="-15" dirty="0">
                <a:solidFill>
                  <a:srgbClr val="231F20"/>
                </a:solidFill>
                <a:latin typeface="Futura PT Book"/>
                <a:cs typeface="Futura PT Book"/>
              </a:rPr>
              <a:t>grep 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kan få </a:t>
            </a:r>
            <a:r>
              <a:rPr sz="1800" spc="-10" dirty="0">
                <a:solidFill>
                  <a:srgbClr val="231F20"/>
                </a:solidFill>
                <a:latin typeface="Futura PT Book"/>
                <a:cs typeface="Futura PT Book"/>
              </a:rPr>
              <a:t>store  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positive ringvirkninger for</a:t>
            </a:r>
            <a:r>
              <a:rPr sz="1800" spc="-95" dirty="0">
                <a:solidFill>
                  <a:srgbClr val="231F20"/>
                </a:solidFill>
                <a:latin typeface="Futura PT Book"/>
                <a:cs typeface="Futura PT Book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Futura PT Book"/>
                <a:cs typeface="Futura PT Book"/>
              </a:rPr>
              <a:t>deres  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startupkommune?</a:t>
            </a:r>
            <a:endParaRPr sz="1800">
              <a:latin typeface="Futura PT Book"/>
              <a:cs typeface="Futura PT Book"/>
            </a:endParaRPr>
          </a:p>
          <a:p>
            <a:pPr marL="241300" marR="5080" indent="-228600">
              <a:lnSpc>
                <a:spcPts val="1800"/>
              </a:lnSpc>
              <a:buSzPct val="66666"/>
              <a:buFont typeface="Palatino Linotype"/>
              <a:buChar char="•"/>
              <a:tabLst>
                <a:tab pos="241300" algn="l"/>
              </a:tabLst>
            </a:pP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Startup-lingoen, </a:t>
            </a:r>
            <a:r>
              <a:rPr sz="1800" spc="-5" dirty="0">
                <a:solidFill>
                  <a:srgbClr val="231F20"/>
                </a:solidFill>
                <a:latin typeface="Futura PT Book"/>
                <a:cs typeface="Futura PT Book"/>
              </a:rPr>
              <a:t>forså </a:t>
            </a:r>
            <a:r>
              <a:rPr sz="1800" spc="-10" dirty="0">
                <a:solidFill>
                  <a:srgbClr val="231F20"/>
                </a:solidFill>
                <a:latin typeface="Futura PT Book"/>
                <a:cs typeface="Futura PT Book"/>
              </a:rPr>
              <a:t>deres</a:t>
            </a:r>
            <a:r>
              <a:rPr sz="1800" spc="-30" dirty="0">
                <a:solidFill>
                  <a:srgbClr val="231F20"/>
                </a:solidFill>
                <a:latin typeface="Futura PT Book"/>
                <a:cs typeface="Futura PT Book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Futura PT Book"/>
                <a:cs typeface="Futura PT Book"/>
              </a:rPr>
              <a:t>behov  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og</a:t>
            </a:r>
            <a:r>
              <a:rPr sz="1800" spc="-85" dirty="0">
                <a:solidFill>
                  <a:srgbClr val="231F20"/>
                </a:solidFill>
                <a:latin typeface="Futura PT Book"/>
                <a:cs typeface="Futura PT Book"/>
              </a:rPr>
              <a:t> </a:t>
            </a:r>
            <a:r>
              <a:rPr sz="1800" spc="-15" dirty="0">
                <a:solidFill>
                  <a:srgbClr val="231F20"/>
                </a:solidFill>
                <a:latin typeface="Futura PT Book"/>
                <a:cs typeface="Futura PT Book"/>
              </a:rPr>
              <a:t>problemer.</a:t>
            </a:r>
            <a:endParaRPr sz="1800">
              <a:latin typeface="Futura PT Book"/>
              <a:cs typeface="Futura PT Book"/>
            </a:endParaRPr>
          </a:p>
          <a:p>
            <a:pPr marL="241300" marR="15875" indent="-228600">
              <a:lnSpc>
                <a:spcPts val="1800"/>
              </a:lnSpc>
              <a:buSzPct val="66666"/>
              <a:buFont typeface="Palatino Linotype"/>
              <a:buChar char="•"/>
              <a:tabLst>
                <a:tab pos="241300" algn="l"/>
              </a:tabLst>
            </a:pPr>
            <a:r>
              <a:rPr sz="1800" spc="-40" dirty="0">
                <a:solidFill>
                  <a:srgbClr val="231F20"/>
                </a:solidFill>
                <a:latin typeface="Futura PT Book"/>
                <a:cs typeface="Futura PT Book"/>
              </a:rPr>
              <a:t>Tenk </a:t>
            </a:r>
            <a:r>
              <a:rPr sz="1800" spc="-5" dirty="0">
                <a:solidFill>
                  <a:srgbClr val="231F20"/>
                </a:solidFill>
                <a:latin typeface="Futura PT Book"/>
                <a:cs typeface="Futura PT Book"/>
              </a:rPr>
              <a:t>helhetlig 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om innovasjon og  </a:t>
            </a:r>
            <a:r>
              <a:rPr sz="1800" spc="-5" dirty="0">
                <a:solidFill>
                  <a:srgbClr val="231F20"/>
                </a:solidFill>
                <a:latin typeface="Futura PT Book"/>
                <a:cs typeface="Futura PT Book"/>
              </a:rPr>
              <a:t>gründerskap, </a:t>
            </a:r>
            <a:r>
              <a:rPr sz="1800" spc="-10" dirty="0">
                <a:solidFill>
                  <a:srgbClr val="231F20"/>
                </a:solidFill>
                <a:latin typeface="Futura PT Book"/>
                <a:cs typeface="Futura PT Book"/>
              </a:rPr>
              <a:t>politikere, 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næringsliv  og</a:t>
            </a:r>
            <a:r>
              <a:rPr sz="1800" spc="-35" dirty="0">
                <a:solidFill>
                  <a:srgbClr val="231F20"/>
                </a:solidFill>
                <a:latin typeface="Futura PT Book"/>
                <a:cs typeface="Futura PT Book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Futura PT Book"/>
                <a:cs typeface="Futura PT Book"/>
              </a:rPr>
              <a:t>støtteapparat.</a:t>
            </a:r>
            <a:endParaRPr sz="1800">
              <a:latin typeface="Futura PT Book"/>
              <a:cs typeface="Futura PT Book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934351" y="3672542"/>
            <a:ext cx="3184525" cy="13957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800"/>
              </a:lnSpc>
            </a:pP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Hva er det potensielle eller</a:t>
            </a:r>
            <a:r>
              <a:rPr sz="1800" spc="-100" dirty="0">
                <a:solidFill>
                  <a:srgbClr val="231F20"/>
                </a:solidFill>
                <a:latin typeface="Futura PT Book"/>
                <a:cs typeface="Futura PT Book"/>
              </a:rPr>
              <a:t> 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iboende  startupmiljøet</a:t>
            </a:r>
            <a:r>
              <a:rPr sz="1800" spc="-65" dirty="0">
                <a:solidFill>
                  <a:srgbClr val="231F20"/>
                </a:solidFill>
                <a:latin typeface="Futura PT Book"/>
                <a:cs typeface="Futura PT Book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Futura PT Book"/>
                <a:cs typeface="Futura PT Book"/>
              </a:rPr>
              <a:t>her?</a:t>
            </a:r>
            <a:endParaRPr sz="1800">
              <a:latin typeface="Futura PT Book"/>
              <a:cs typeface="Futura PT Book"/>
            </a:endParaRPr>
          </a:p>
          <a:p>
            <a:pPr marL="241300" indent="-228600">
              <a:lnSpc>
                <a:spcPts val="1980"/>
              </a:lnSpc>
              <a:spcBef>
                <a:spcPts val="1440"/>
              </a:spcBef>
              <a:buSzPct val="66666"/>
              <a:buFont typeface="Palatino Linotype"/>
              <a:buChar char="•"/>
              <a:tabLst>
                <a:tab pos="241300" algn="l"/>
              </a:tabLst>
            </a:pPr>
            <a:r>
              <a:rPr sz="1800" spc="-10" dirty="0">
                <a:solidFill>
                  <a:srgbClr val="231F20"/>
                </a:solidFill>
                <a:latin typeface="Futura PT Book"/>
                <a:cs typeface="Futura PT Book"/>
              </a:rPr>
              <a:t>Kategoriske 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eller </a:t>
            </a:r>
            <a:r>
              <a:rPr sz="1800" spc="10" dirty="0">
                <a:solidFill>
                  <a:srgbClr val="231F20"/>
                </a:solidFill>
                <a:latin typeface="Futura PT Book"/>
                <a:cs typeface="Futura PT Book"/>
              </a:rPr>
              <a:t>typer</a:t>
            </a:r>
            <a:r>
              <a:rPr sz="1800" spc="-45" dirty="0">
                <a:solidFill>
                  <a:srgbClr val="231F20"/>
                </a:solidFill>
                <a:latin typeface="Futura PT Book"/>
                <a:cs typeface="Futura PT Book"/>
              </a:rPr>
              <a:t> 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startups.</a:t>
            </a:r>
            <a:endParaRPr sz="1800">
              <a:latin typeface="Futura PT Book"/>
              <a:cs typeface="Futura PT Book"/>
            </a:endParaRPr>
          </a:p>
          <a:p>
            <a:pPr marL="241300" indent="-228600">
              <a:lnSpc>
                <a:spcPts val="1800"/>
              </a:lnSpc>
              <a:buSzPct val="66666"/>
              <a:buFont typeface="Palatino Linotype"/>
              <a:buChar char="•"/>
              <a:tabLst>
                <a:tab pos="241300" algn="l"/>
              </a:tabLst>
            </a:pPr>
            <a:r>
              <a:rPr sz="1800" spc="-5" dirty="0">
                <a:solidFill>
                  <a:srgbClr val="231F20"/>
                </a:solidFill>
                <a:latin typeface="Futura PT Book"/>
                <a:cs typeface="Futura PT Book"/>
              </a:rPr>
              <a:t>eksisterende </a:t>
            </a:r>
            <a:r>
              <a:rPr sz="1800" spc="-15" dirty="0">
                <a:solidFill>
                  <a:srgbClr val="231F20"/>
                </a:solidFill>
                <a:latin typeface="Futura PT Book"/>
                <a:cs typeface="Futura PT Book"/>
              </a:rPr>
              <a:t>grasrot</a:t>
            </a:r>
            <a:r>
              <a:rPr sz="1800" spc="-60" dirty="0">
                <a:solidFill>
                  <a:srgbClr val="231F20"/>
                </a:solidFill>
                <a:latin typeface="Futura PT Book"/>
                <a:cs typeface="Futura PT Book"/>
              </a:rPr>
              <a:t> 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tiltak.</a:t>
            </a:r>
            <a:endParaRPr sz="1800">
              <a:latin typeface="Futura PT Book"/>
              <a:cs typeface="Futura PT Book"/>
            </a:endParaRPr>
          </a:p>
          <a:p>
            <a:pPr marL="241300" indent="-228600">
              <a:lnSpc>
                <a:spcPts val="1980"/>
              </a:lnSpc>
              <a:buSzPct val="66666"/>
              <a:buFont typeface="Palatino Linotype"/>
              <a:buChar char="•"/>
              <a:tabLst>
                <a:tab pos="241300" algn="l"/>
              </a:tabLst>
            </a:pP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næringssammensetning.</a:t>
            </a:r>
            <a:endParaRPr sz="1800">
              <a:latin typeface="Futura PT Book"/>
              <a:cs typeface="Futura PT Book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265000" y="6219002"/>
            <a:ext cx="4184002" cy="296036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26097" y="9358400"/>
            <a:ext cx="2480945" cy="647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dirty="0">
                <a:solidFill>
                  <a:srgbClr val="020302"/>
                </a:solidFill>
                <a:latin typeface="Futura PT Book"/>
                <a:cs typeface="Futura PT Book"/>
              </a:rPr>
              <a:t>assemble.no</a:t>
            </a:r>
            <a:endParaRPr sz="4000">
              <a:latin typeface="Futura PT Book"/>
              <a:cs typeface="Futura PT Boo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441999" y="7401036"/>
            <a:ext cx="1672926" cy="6259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256000" y="7566975"/>
            <a:ext cx="2520000" cy="2940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04868" y="2356701"/>
            <a:ext cx="6531051" cy="24480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186000" y="5346003"/>
            <a:ext cx="8368788" cy="12007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907999" y="7590821"/>
            <a:ext cx="2844444" cy="2702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825526" y="7566974"/>
            <a:ext cx="2075219" cy="2933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070095" y="10358564"/>
            <a:ext cx="563380" cy="211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712291" y="10402455"/>
            <a:ext cx="914954" cy="1312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307852" y="10402455"/>
            <a:ext cx="1762238" cy="1234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016005" y="10329468"/>
            <a:ext cx="249669" cy="2475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21126" y="2692870"/>
            <a:ext cx="9077747" cy="53062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410077" y="369599"/>
            <a:ext cx="4570095" cy="11715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algn="ctr">
              <a:lnSpc>
                <a:spcPct val="104200"/>
              </a:lnSpc>
            </a:pPr>
            <a:r>
              <a:rPr sz="2400" dirty="0">
                <a:solidFill>
                  <a:srgbClr val="231F20"/>
                </a:solidFill>
                <a:latin typeface="Futura PT Book"/>
                <a:cs typeface="Futura PT Book"/>
              </a:rPr>
              <a:t>Utgjør en stor andel av </a:t>
            </a:r>
            <a:r>
              <a:rPr sz="2400" spc="-5" dirty="0">
                <a:solidFill>
                  <a:srgbClr val="231F20"/>
                </a:solidFill>
                <a:latin typeface="Futura PT Book"/>
                <a:cs typeface="Futura PT Book"/>
              </a:rPr>
              <a:t>nasjoners</a:t>
            </a:r>
            <a:r>
              <a:rPr sz="2400" spc="-75" dirty="0">
                <a:solidFill>
                  <a:srgbClr val="231F20"/>
                </a:solidFill>
                <a:latin typeface="Futura PT Book"/>
                <a:cs typeface="Futura PT Book"/>
              </a:rPr>
              <a:t> </a:t>
            </a:r>
            <a:r>
              <a:rPr sz="2400" spc="-60" dirty="0">
                <a:solidFill>
                  <a:srgbClr val="231F20"/>
                </a:solidFill>
                <a:latin typeface="Futura PT Book"/>
                <a:cs typeface="Futura PT Book"/>
              </a:rPr>
              <a:t>BNP,  </a:t>
            </a:r>
            <a:r>
              <a:rPr sz="2400" dirty="0">
                <a:solidFill>
                  <a:srgbClr val="231F20"/>
                </a:solidFill>
                <a:latin typeface="Futura PT Book"/>
                <a:cs typeface="Futura PT Book"/>
              </a:rPr>
              <a:t>og innflytelse på </a:t>
            </a:r>
            <a:r>
              <a:rPr sz="2400" spc="-10" dirty="0">
                <a:solidFill>
                  <a:srgbClr val="231F20"/>
                </a:solidFill>
                <a:latin typeface="Futura PT Book"/>
                <a:cs typeface="Futura PT Book"/>
              </a:rPr>
              <a:t>verdens </a:t>
            </a:r>
            <a:r>
              <a:rPr sz="2400" dirty="0">
                <a:solidFill>
                  <a:srgbClr val="231F20"/>
                </a:solidFill>
                <a:latin typeface="Futura PT Book"/>
                <a:cs typeface="Futura PT Book"/>
              </a:rPr>
              <a:t>popkultur og  </a:t>
            </a:r>
            <a:r>
              <a:rPr sz="2400" spc="-5" dirty="0">
                <a:solidFill>
                  <a:srgbClr val="231F20"/>
                </a:solidFill>
                <a:latin typeface="Futura PT Book"/>
                <a:cs typeface="Futura PT Book"/>
              </a:rPr>
              <a:t>forbrukersamfunn.</a:t>
            </a:r>
            <a:endParaRPr sz="2400">
              <a:latin typeface="Futura PT Book"/>
              <a:cs typeface="Futura PT Book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" y="0"/>
            <a:ext cx="15123458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070095" y="10358564"/>
            <a:ext cx="563380" cy="2111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712291" y="10402455"/>
            <a:ext cx="914954" cy="1312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307852" y="10402455"/>
            <a:ext cx="1762238" cy="1234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016005" y="10329468"/>
            <a:ext cx="249669" cy="2475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819227" y="3767599"/>
            <a:ext cx="9481820" cy="2476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4000" spc="10" dirty="0">
                <a:solidFill>
                  <a:srgbClr val="231F20"/>
                </a:solidFill>
                <a:latin typeface="Futura PT Book"/>
                <a:cs typeface="Futura PT Book"/>
              </a:rPr>
              <a:t>Hvorfor </a:t>
            </a:r>
            <a:r>
              <a:rPr sz="4000" dirty="0">
                <a:solidFill>
                  <a:srgbClr val="231F20"/>
                </a:solidFill>
                <a:latin typeface="Futura PT Book"/>
                <a:cs typeface="Futura PT Book"/>
              </a:rPr>
              <a:t>er det en god idé med </a:t>
            </a:r>
            <a:r>
              <a:rPr sz="4000" spc="-15" dirty="0">
                <a:solidFill>
                  <a:srgbClr val="231F20"/>
                </a:solidFill>
                <a:latin typeface="Futura PT Book"/>
                <a:cs typeface="Futura PT Book"/>
              </a:rPr>
              <a:t>gründere </a:t>
            </a:r>
            <a:r>
              <a:rPr sz="4000" dirty="0">
                <a:solidFill>
                  <a:srgbClr val="231F20"/>
                </a:solidFill>
                <a:latin typeface="Futura PT Book"/>
                <a:cs typeface="Futura PT Book"/>
              </a:rPr>
              <a:t>i</a:t>
            </a:r>
            <a:r>
              <a:rPr sz="4000" spc="-65" dirty="0">
                <a:solidFill>
                  <a:srgbClr val="231F20"/>
                </a:solidFill>
                <a:latin typeface="Futura PT Book"/>
                <a:cs typeface="Futura PT Book"/>
              </a:rPr>
              <a:t> </a:t>
            </a:r>
            <a:r>
              <a:rPr sz="4000" dirty="0">
                <a:solidFill>
                  <a:srgbClr val="231F20"/>
                </a:solidFill>
                <a:latin typeface="Futura PT Book"/>
                <a:cs typeface="Futura PT Book"/>
              </a:rPr>
              <a:t>byen?</a:t>
            </a:r>
            <a:endParaRPr sz="4000">
              <a:latin typeface="Futura PT Book"/>
              <a:cs typeface="Futura PT Book"/>
            </a:endParaRPr>
          </a:p>
          <a:p>
            <a:pPr algn="ctr">
              <a:lnSpc>
                <a:spcPct val="100000"/>
              </a:lnSpc>
              <a:spcBef>
                <a:spcPts val="2400"/>
              </a:spcBef>
            </a:pPr>
            <a:r>
              <a:rPr sz="4000" spc="-15" dirty="0">
                <a:solidFill>
                  <a:srgbClr val="231F20"/>
                </a:solidFill>
                <a:latin typeface="Futura PT Book"/>
                <a:cs typeface="Futura PT Book"/>
              </a:rPr>
              <a:t>Hvordan </a:t>
            </a:r>
            <a:r>
              <a:rPr sz="4000" spc="-5" dirty="0">
                <a:solidFill>
                  <a:srgbClr val="231F20"/>
                </a:solidFill>
                <a:latin typeface="Futura PT Book"/>
                <a:cs typeface="Futura PT Book"/>
              </a:rPr>
              <a:t>tilrettelegge </a:t>
            </a:r>
            <a:r>
              <a:rPr sz="4000" dirty="0">
                <a:solidFill>
                  <a:srgbClr val="231F20"/>
                </a:solidFill>
                <a:latin typeface="Futura PT Book"/>
                <a:cs typeface="Futura PT Book"/>
              </a:rPr>
              <a:t>for </a:t>
            </a:r>
            <a:r>
              <a:rPr sz="4000" spc="-15" dirty="0">
                <a:solidFill>
                  <a:srgbClr val="231F20"/>
                </a:solidFill>
                <a:latin typeface="Futura PT Book"/>
                <a:cs typeface="Futura PT Book"/>
              </a:rPr>
              <a:t>gründere </a:t>
            </a:r>
            <a:r>
              <a:rPr sz="4000" dirty="0">
                <a:solidFill>
                  <a:srgbClr val="231F20"/>
                </a:solidFill>
                <a:latin typeface="Futura PT Book"/>
                <a:cs typeface="Futura PT Book"/>
              </a:rPr>
              <a:t>i</a:t>
            </a:r>
            <a:r>
              <a:rPr sz="4000" spc="5" dirty="0">
                <a:solidFill>
                  <a:srgbClr val="231F20"/>
                </a:solidFill>
                <a:latin typeface="Futura PT Book"/>
                <a:cs typeface="Futura PT Book"/>
              </a:rPr>
              <a:t> </a:t>
            </a:r>
            <a:r>
              <a:rPr sz="4000" dirty="0">
                <a:solidFill>
                  <a:srgbClr val="231F20"/>
                </a:solidFill>
                <a:latin typeface="Futura PT Book"/>
                <a:cs typeface="Futura PT Book"/>
              </a:rPr>
              <a:t>byen?</a:t>
            </a:r>
            <a:endParaRPr sz="4000">
              <a:latin typeface="Futura PT Book"/>
              <a:cs typeface="Futura PT Book"/>
            </a:endParaRPr>
          </a:p>
          <a:p>
            <a:pPr algn="ctr">
              <a:lnSpc>
                <a:spcPct val="100000"/>
              </a:lnSpc>
              <a:spcBef>
                <a:spcPts val="2400"/>
              </a:spcBef>
            </a:pPr>
            <a:r>
              <a:rPr sz="4000" spc="-15" dirty="0">
                <a:solidFill>
                  <a:srgbClr val="231F20"/>
                </a:solidFill>
                <a:latin typeface="Futura PT Book"/>
                <a:cs typeface="Futura PT Book"/>
              </a:rPr>
              <a:t>Hvordan </a:t>
            </a:r>
            <a:r>
              <a:rPr sz="4000" dirty="0">
                <a:solidFill>
                  <a:srgbClr val="231F20"/>
                </a:solidFill>
                <a:latin typeface="Futura PT Book"/>
                <a:cs typeface="Futura PT Book"/>
              </a:rPr>
              <a:t>gå </a:t>
            </a:r>
            <a:r>
              <a:rPr sz="4000" spc="-25" dirty="0">
                <a:solidFill>
                  <a:srgbClr val="231F20"/>
                </a:solidFill>
                <a:latin typeface="Futura PT Book"/>
                <a:cs typeface="Futura PT Book"/>
              </a:rPr>
              <a:t>fram </a:t>
            </a:r>
            <a:r>
              <a:rPr sz="4000" dirty="0">
                <a:solidFill>
                  <a:srgbClr val="231F20"/>
                </a:solidFill>
                <a:latin typeface="Futura PT Book"/>
                <a:cs typeface="Futura PT Book"/>
              </a:rPr>
              <a:t>i </a:t>
            </a:r>
            <a:r>
              <a:rPr sz="4000" spc="-15" dirty="0">
                <a:solidFill>
                  <a:srgbClr val="231F20"/>
                </a:solidFill>
                <a:latin typeface="Futura PT Book"/>
                <a:cs typeface="Futura PT Book"/>
              </a:rPr>
              <a:t>din</a:t>
            </a:r>
            <a:r>
              <a:rPr sz="4000" spc="-20" dirty="0">
                <a:solidFill>
                  <a:srgbClr val="231F20"/>
                </a:solidFill>
                <a:latin typeface="Futura PT Book"/>
                <a:cs typeface="Futura PT Book"/>
              </a:rPr>
              <a:t> </a:t>
            </a:r>
            <a:r>
              <a:rPr sz="4000" spc="-10" dirty="0">
                <a:solidFill>
                  <a:srgbClr val="231F20"/>
                </a:solidFill>
                <a:latin typeface="Futura PT Book"/>
                <a:cs typeface="Futura PT Book"/>
              </a:rPr>
              <a:t>kommune?</a:t>
            </a:r>
            <a:endParaRPr sz="4000">
              <a:latin typeface="Futura PT Book"/>
              <a:cs typeface="Futura PT Book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879998" y="737997"/>
            <a:ext cx="2166480" cy="6531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070095" y="10358564"/>
            <a:ext cx="563380" cy="211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712291" y="10402455"/>
            <a:ext cx="914954" cy="1312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307852" y="10402455"/>
            <a:ext cx="1762238" cy="1234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016005" y="10329468"/>
            <a:ext cx="249669" cy="2475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6544" y="3359181"/>
            <a:ext cx="5307330" cy="774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244600" algn="l"/>
                <a:tab pos="1986280" algn="l"/>
                <a:tab pos="2889250" algn="l"/>
              </a:tabLst>
            </a:pPr>
            <a:r>
              <a:rPr sz="4800" dirty="0">
                <a:solidFill>
                  <a:srgbClr val="231F20"/>
                </a:solidFill>
              </a:rPr>
              <a:t>H</a:t>
            </a:r>
            <a:r>
              <a:rPr sz="4800" spc="-250" dirty="0">
                <a:solidFill>
                  <a:srgbClr val="231F20"/>
                </a:solidFill>
              </a:rPr>
              <a:t>V</a:t>
            </a:r>
            <a:r>
              <a:rPr sz="4800" dirty="0">
                <a:solidFill>
                  <a:srgbClr val="231F20"/>
                </a:solidFill>
              </a:rPr>
              <a:t>A	ER	EN	</a:t>
            </a:r>
            <a:r>
              <a:rPr sz="4800" spc="-204" dirty="0">
                <a:solidFill>
                  <a:srgbClr val="231F20"/>
                </a:solidFill>
              </a:rPr>
              <a:t>S</a:t>
            </a:r>
            <a:r>
              <a:rPr sz="4800" spc="-220" dirty="0">
                <a:solidFill>
                  <a:srgbClr val="231F20"/>
                </a:solidFill>
              </a:rPr>
              <a:t>T</a:t>
            </a:r>
            <a:r>
              <a:rPr sz="4800" dirty="0">
                <a:solidFill>
                  <a:srgbClr val="231F20"/>
                </a:solidFill>
              </a:rPr>
              <a:t>ARTUP?</a:t>
            </a:r>
            <a:endParaRPr sz="48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" y="0"/>
            <a:ext cx="15123458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21245" y="10343014"/>
            <a:ext cx="3621266" cy="2543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234070" y="3575891"/>
            <a:ext cx="1539240" cy="544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450" b="1" spc="30" dirty="0">
                <a:solidFill>
                  <a:srgbClr val="6B676E"/>
                </a:solidFill>
                <a:latin typeface="Arial"/>
                <a:cs typeface="Arial"/>
              </a:rPr>
              <a:t>startup</a:t>
            </a:r>
            <a:endParaRPr sz="34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13744" y="4168236"/>
            <a:ext cx="336550" cy="11214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200" spc="45" dirty="0">
                <a:solidFill>
                  <a:srgbClr val="AAAAAA"/>
                </a:solidFill>
                <a:latin typeface="Arial"/>
                <a:cs typeface="Arial"/>
              </a:rPr>
              <a:t>-</a:t>
            </a:r>
            <a:endParaRPr sz="7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213807" y="4520892"/>
            <a:ext cx="7172325" cy="902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8460" indent="-365125">
              <a:lnSpc>
                <a:spcPct val="100000"/>
              </a:lnSpc>
              <a:buClr>
                <a:srgbClr val="465B66"/>
              </a:buClr>
              <a:buSzPct val="59649"/>
              <a:buFont typeface="Arial"/>
              <a:buAutoNum type="arabicPeriod"/>
              <a:tabLst>
                <a:tab pos="378460" algn="l"/>
                <a:tab pos="379095" algn="l"/>
              </a:tabLst>
            </a:pPr>
            <a:r>
              <a:rPr sz="2850" spc="-310" dirty="0">
                <a:solidFill>
                  <a:srgbClr val="6B676E"/>
                </a:solidFill>
                <a:latin typeface="Times New Roman"/>
                <a:cs typeface="Times New Roman"/>
              </a:rPr>
              <a:t>a </a:t>
            </a:r>
            <a:r>
              <a:rPr sz="1700" spc="20" dirty="0">
                <a:solidFill>
                  <a:srgbClr val="6B676E"/>
                </a:solidFill>
                <a:latin typeface="Arial"/>
                <a:cs typeface="Arial"/>
              </a:rPr>
              <a:t>bringe </a:t>
            </a:r>
            <a:r>
              <a:rPr sz="1700" spc="65" dirty="0">
                <a:solidFill>
                  <a:srgbClr val="6B676E"/>
                </a:solidFill>
                <a:latin typeface="Arial"/>
                <a:cs typeface="Arial"/>
              </a:rPr>
              <a:t>en </a:t>
            </a:r>
            <a:r>
              <a:rPr sz="1700" spc="30" dirty="0">
                <a:solidFill>
                  <a:srgbClr val="6B676E"/>
                </a:solidFill>
                <a:latin typeface="Arial"/>
                <a:cs typeface="Arial"/>
              </a:rPr>
              <a:t>virksomhet, </a:t>
            </a:r>
            <a:r>
              <a:rPr sz="1700" spc="65" dirty="0">
                <a:solidFill>
                  <a:srgbClr val="6B676E"/>
                </a:solidFill>
                <a:latin typeface="Arial"/>
                <a:cs typeface="Arial"/>
              </a:rPr>
              <a:t>en </a:t>
            </a:r>
            <a:r>
              <a:rPr sz="1700" spc="30" dirty="0">
                <a:solidFill>
                  <a:srgbClr val="6B676E"/>
                </a:solidFill>
                <a:latin typeface="Arial"/>
                <a:cs typeface="Arial"/>
              </a:rPr>
              <a:t>organisasjon </a:t>
            </a:r>
            <a:r>
              <a:rPr sz="1700" spc="50" dirty="0">
                <a:solidFill>
                  <a:srgbClr val="6B676E"/>
                </a:solidFill>
                <a:latin typeface="Arial"/>
                <a:cs typeface="Arial"/>
              </a:rPr>
              <a:t>e</a:t>
            </a:r>
            <a:r>
              <a:rPr sz="1700" spc="50" dirty="0">
                <a:solidFill>
                  <a:srgbClr val="896B59"/>
                </a:solidFill>
                <a:latin typeface="Arial"/>
                <a:cs typeface="Arial"/>
              </a:rPr>
              <a:t>l</a:t>
            </a:r>
            <a:r>
              <a:rPr sz="1700" spc="50" dirty="0">
                <a:solidFill>
                  <a:srgbClr val="596B87"/>
                </a:solidFill>
                <a:latin typeface="Arial"/>
                <a:cs typeface="Arial"/>
              </a:rPr>
              <a:t>ler </a:t>
            </a:r>
            <a:r>
              <a:rPr sz="1700" spc="20" dirty="0">
                <a:solidFill>
                  <a:srgbClr val="6B676E"/>
                </a:solidFill>
                <a:latin typeface="Arial"/>
                <a:cs typeface="Arial"/>
              </a:rPr>
              <a:t>et </a:t>
            </a:r>
            <a:r>
              <a:rPr sz="1700" spc="25" dirty="0">
                <a:solidFill>
                  <a:srgbClr val="6B676E"/>
                </a:solidFill>
                <a:latin typeface="Arial"/>
                <a:cs typeface="Arial"/>
              </a:rPr>
              <a:t>prosjekt </a:t>
            </a:r>
            <a:r>
              <a:rPr sz="1700" spc="10" dirty="0">
                <a:solidFill>
                  <a:srgbClr val="7B7C7E"/>
                </a:solidFill>
                <a:latin typeface="Arial"/>
                <a:cs typeface="Arial"/>
              </a:rPr>
              <a:t>i</a:t>
            </a:r>
            <a:r>
              <a:rPr sz="1700" spc="325" dirty="0">
                <a:solidFill>
                  <a:srgbClr val="7B7C7E"/>
                </a:solidFill>
                <a:latin typeface="Arial"/>
                <a:cs typeface="Arial"/>
              </a:rPr>
              <a:t> </a:t>
            </a:r>
            <a:r>
              <a:rPr sz="1700" spc="35" dirty="0">
                <a:solidFill>
                  <a:srgbClr val="6B676E"/>
                </a:solidFill>
                <a:latin typeface="Arial"/>
                <a:cs typeface="Arial"/>
              </a:rPr>
              <a:t>eksistens</a:t>
            </a:r>
            <a:endParaRPr sz="1700">
              <a:latin typeface="Arial"/>
              <a:cs typeface="Arial"/>
            </a:endParaRPr>
          </a:p>
          <a:p>
            <a:pPr marL="384175" indent="-371475">
              <a:lnSpc>
                <a:spcPct val="100000"/>
              </a:lnSpc>
              <a:spcBef>
                <a:spcPts val="550"/>
              </a:spcBef>
              <a:buClr>
                <a:srgbClr val="313138"/>
              </a:buClr>
              <a:buAutoNum type="arabicPeriod"/>
              <a:tabLst>
                <a:tab pos="384175" algn="l"/>
                <a:tab pos="384810" algn="l"/>
              </a:tabLst>
            </a:pPr>
            <a:r>
              <a:rPr sz="1700" spc="40" dirty="0">
                <a:solidFill>
                  <a:srgbClr val="6B676E"/>
                </a:solidFill>
                <a:latin typeface="Arial"/>
                <a:cs typeface="Arial"/>
              </a:rPr>
              <a:t>sla </a:t>
            </a:r>
            <a:r>
              <a:rPr sz="2500" spc="-390" dirty="0">
                <a:solidFill>
                  <a:srgbClr val="7B7C7E"/>
                </a:solidFill>
                <a:latin typeface="Arial"/>
                <a:cs typeface="Arial"/>
              </a:rPr>
              <a:t>pa </a:t>
            </a:r>
            <a:r>
              <a:rPr sz="1700" spc="65" dirty="0">
                <a:solidFill>
                  <a:srgbClr val="6B676E"/>
                </a:solidFill>
                <a:latin typeface="Arial"/>
                <a:cs typeface="Arial"/>
              </a:rPr>
              <a:t>en </a:t>
            </a:r>
            <a:r>
              <a:rPr sz="1700" spc="50" dirty="0">
                <a:solidFill>
                  <a:srgbClr val="7B7C7E"/>
                </a:solidFill>
                <a:latin typeface="Arial"/>
                <a:cs typeface="Arial"/>
              </a:rPr>
              <a:t>mas</a:t>
            </a:r>
            <a:r>
              <a:rPr sz="1700" spc="50" dirty="0">
                <a:solidFill>
                  <a:srgbClr val="6B676E"/>
                </a:solidFill>
                <a:latin typeface="Arial"/>
                <a:cs typeface="Arial"/>
              </a:rPr>
              <a:t>kin </a:t>
            </a:r>
            <a:r>
              <a:rPr sz="1700" spc="15" dirty="0">
                <a:solidFill>
                  <a:srgbClr val="6B676E"/>
                </a:solidFill>
                <a:latin typeface="Arial"/>
                <a:cs typeface="Arial"/>
              </a:rPr>
              <a:t>elIer </a:t>
            </a:r>
            <a:r>
              <a:rPr sz="1700" spc="5" dirty="0">
                <a:solidFill>
                  <a:srgbClr val="7B7C7E"/>
                </a:solidFill>
                <a:latin typeface="Arial"/>
                <a:cs typeface="Arial"/>
              </a:rPr>
              <a:t>motor, </a:t>
            </a:r>
            <a:r>
              <a:rPr sz="1700" spc="25" dirty="0">
                <a:solidFill>
                  <a:srgbClr val="6B676E"/>
                </a:solidFill>
                <a:latin typeface="Arial"/>
                <a:cs typeface="Arial"/>
              </a:rPr>
              <a:t>spes</a:t>
            </a:r>
            <a:r>
              <a:rPr sz="1700" spc="25" dirty="0">
                <a:solidFill>
                  <a:srgbClr val="596B87"/>
                </a:solidFill>
                <a:latin typeface="Arial"/>
                <a:cs typeface="Arial"/>
              </a:rPr>
              <a:t>ieI</a:t>
            </a:r>
            <a:r>
              <a:rPr sz="1700" spc="25" dirty="0">
                <a:solidFill>
                  <a:srgbClr val="7B7C7E"/>
                </a:solidFill>
                <a:latin typeface="Arial"/>
                <a:cs typeface="Arial"/>
              </a:rPr>
              <a:t>t </a:t>
            </a:r>
            <a:r>
              <a:rPr sz="1700" spc="70" dirty="0">
                <a:solidFill>
                  <a:srgbClr val="6B676E"/>
                </a:solidFill>
                <a:latin typeface="Arial"/>
                <a:cs typeface="Arial"/>
              </a:rPr>
              <a:t>et</a:t>
            </a:r>
            <a:r>
              <a:rPr sz="1700" spc="-50" dirty="0">
                <a:solidFill>
                  <a:srgbClr val="6B676E"/>
                </a:solidFill>
                <a:latin typeface="Arial"/>
                <a:cs typeface="Arial"/>
              </a:rPr>
              <a:t> </a:t>
            </a:r>
            <a:r>
              <a:rPr sz="1700" spc="55" dirty="0">
                <a:solidFill>
                  <a:srgbClr val="7B7C7E"/>
                </a:solidFill>
                <a:latin typeface="Arial"/>
                <a:cs typeface="Arial"/>
              </a:rPr>
              <a:t>motorkj</a:t>
            </a:r>
            <a:r>
              <a:rPr sz="1700" spc="55" dirty="0">
                <a:solidFill>
                  <a:srgbClr val="6B676E"/>
                </a:solidFill>
                <a:latin typeface="Arial"/>
                <a:cs typeface="Arial"/>
              </a:rPr>
              <a:t>0ret0y</a:t>
            </a:r>
            <a:endParaRPr sz="1700"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" y="0"/>
            <a:ext cx="15123458" cy="10693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" y="0"/>
            <a:ext cx="15123458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50001" y="4853101"/>
            <a:ext cx="3114040" cy="324485"/>
          </a:xfrm>
          <a:custGeom>
            <a:avLst/>
            <a:gdLst/>
            <a:ahLst/>
            <a:cxnLst/>
            <a:rect l="l" t="t" r="r" b="b"/>
            <a:pathLst>
              <a:path w="3114040" h="324485">
                <a:moveTo>
                  <a:pt x="0" y="324002"/>
                </a:moveTo>
                <a:lnTo>
                  <a:pt x="3114001" y="324002"/>
                </a:lnTo>
                <a:lnTo>
                  <a:pt x="3114001" y="0"/>
                </a:lnTo>
                <a:lnTo>
                  <a:pt x="0" y="0"/>
                </a:lnTo>
                <a:lnTo>
                  <a:pt x="0" y="324002"/>
                </a:lnTo>
                <a:close/>
              </a:path>
            </a:pathLst>
          </a:custGeom>
          <a:solidFill>
            <a:srgbClr val="F7EC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776999" y="4088104"/>
            <a:ext cx="4518025" cy="324485"/>
          </a:xfrm>
          <a:custGeom>
            <a:avLst/>
            <a:gdLst/>
            <a:ahLst/>
            <a:cxnLst/>
            <a:rect l="l" t="t" r="r" b="b"/>
            <a:pathLst>
              <a:path w="4518025" h="324485">
                <a:moveTo>
                  <a:pt x="0" y="324002"/>
                </a:moveTo>
                <a:lnTo>
                  <a:pt x="4517999" y="324002"/>
                </a:lnTo>
                <a:lnTo>
                  <a:pt x="4517999" y="0"/>
                </a:lnTo>
                <a:lnTo>
                  <a:pt x="0" y="0"/>
                </a:lnTo>
                <a:lnTo>
                  <a:pt x="0" y="324002"/>
                </a:lnTo>
                <a:close/>
              </a:path>
            </a:pathLst>
          </a:custGeom>
          <a:solidFill>
            <a:srgbClr val="F7EC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070095" y="10358564"/>
            <a:ext cx="563380" cy="211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712291" y="10402455"/>
            <a:ext cx="914954" cy="1312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307852" y="10402455"/>
            <a:ext cx="1762238" cy="1234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016005" y="10329468"/>
            <a:ext cx="249669" cy="2475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686550" y="3654011"/>
            <a:ext cx="8166100" cy="154622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50"/>
              </a:spcBef>
            </a:pPr>
            <a:r>
              <a:rPr sz="2450" i="1" spc="-90" dirty="0">
                <a:solidFill>
                  <a:srgbClr val="231F20"/>
                </a:solidFill>
                <a:latin typeface="Futura PT Book"/>
                <a:cs typeface="Futura PT Book"/>
              </a:rPr>
              <a:t>“A </a:t>
            </a:r>
            <a:r>
              <a:rPr sz="2450" i="1" spc="-15" dirty="0">
                <a:solidFill>
                  <a:srgbClr val="231F20"/>
                </a:solidFill>
                <a:latin typeface="Futura PT Book"/>
                <a:cs typeface="Futura PT Book"/>
              </a:rPr>
              <a:t>startup </a:t>
            </a:r>
            <a:r>
              <a:rPr sz="2450" i="1" spc="-30" dirty="0">
                <a:solidFill>
                  <a:srgbClr val="231F20"/>
                </a:solidFill>
                <a:latin typeface="Futura PT Book"/>
                <a:cs typeface="Futura PT Book"/>
              </a:rPr>
              <a:t>company </a:t>
            </a:r>
            <a:r>
              <a:rPr sz="2450" i="1" spc="-15" dirty="0">
                <a:solidFill>
                  <a:srgbClr val="231F20"/>
                </a:solidFill>
                <a:latin typeface="Futura PT Book"/>
                <a:cs typeface="Futura PT Book"/>
              </a:rPr>
              <a:t>(...) </a:t>
            </a:r>
            <a:r>
              <a:rPr sz="2450" i="1" spc="-25" dirty="0">
                <a:solidFill>
                  <a:srgbClr val="231F20"/>
                </a:solidFill>
                <a:latin typeface="Futura PT Book"/>
                <a:cs typeface="Futura PT Book"/>
              </a:rPr>
              <a:t>aims </a:t>
            </a:r>
            <a:r>
              <a:rPr sz="2450" i="1" spc="-20" dirty="0">
                <a:solidFill>
                  <a:srgbClr val="231F20"/>
                </a:solidFill>
                <a:latin typeface="Futura PT Book"/>
                <a:cs typeface="Futura PT Book"/>
              </a:rPr>
              <a:t>to </a:t>
            </a:r>
            <a:r>
              <a:rPr sz="2450" i="1" spc="-25" dirty="0">
                <a:solidFill>
                  <a:srgbClr val="231F20"/>
                </a:solidFill>
                <a:latin typeface="Futura PT Book"/>
                <a:cs typeface="Futura PT Book"/>
              </a:rPr>
              <a:t>meet </a:t>
            </a:r>
            <a:r>
              <a:rPr sz="2450" i="1" spc="-30" dirty="0">
                <a:solidFill>
                  <a:srgbClr val="231F20"/>
                </a:solidFill>
                <a:latin typeface="Futura PT Book"/>
                <a:cs typeface="Futura PT Book"/>
              </a:rPr>
              <a:t>a </a:t>
            </a:r>
            <a:r>
              <a:rPr sz="2450" i="1" spc="-25" dirty="0">
                <a:solidFill>
                  <a:srgbClr val="231F20"/>
                </a:solidFill>
                <a:latin typeface="Futura PT Book"/>
                <a:cs typeface="Futura PT Book"/>
              </a:rPr>
              <a:t>marketplace need by  developing or </a:t>
            </a:r>
            <a:r>
              <a:rPr sz="2450" i="1" spc="-15" dirty="0">
                <a:solidFill>
                  <a:srgbClr val="231F20"/>
                </a:solidFill>
                <a:latin typeface="Futura PT Book"/>
                <a:cs typeface="Futura PT Book"/>
              </a:rPr>
              <a:t>offering </a:t>
            </a:r>
            <a:r>
              <a:rPr sz="2450" i="1" spc="-25" dirty="0">
                <a:solidFill>
                  <a:srgbClr val="231F20"/>
                </a:solidFill>
                <a:latin typeface="Futura PT Book"/>
                <a:cs typeface="Futura PT Book"/>
              </a:rPr>
              <a:t>an </a:t>
            </a:r>
            <a:r>
              <a:rPr sz="2450" i="1" spc="-20" dirty="0">
                <a:solidFill>
                  <a:srgbClr val="231F20"/>
                </a:solidFill>
                <a:latin typeface="Futura PT Book"/>
                <a:cs typeface="Futura PT Book"/>
              </a:rPr>
              <a:t>innovative </a:t>
            </a:r>
            <a:r>
              <a:rPr sz="2450" i="1" spc="-30" dirty="0">
                <a:solidFill>
                  <a:srgbClr val="231F20"/>
                </a:solidFill>
                <a:latin typeface="Futura PT Book"/>
                <a:cs typeface="Futura PT Book"/>
              </a:rPr>
              <a:t>product, process </a:t>
            </a:r>
            <a:r>
              <a:rPr sz="2450" i="1" spc="-25" dirty="0">
                <a:solidFill>
                  <a:srgbClr val="231F20"/>
                </a:solidFill>
                <a:latin typeface="Futura PT Book"/>
                <a:cs typeface="Futura PT Book"/>
              </a:rPr>
              <a:t>or </a:t>
            </a:r>
            <a:r>
              <a:rPr sz="2450" i="1" spc="-15" dirty="0">
                <a:solidFill>
                  <a:srgbClr val="231F20"/>
                </a:solidFill>
                <a:latin typeface="Futura PT Book"/>
                <a:cs typeface="Futura PT Book"/>
              </a:rPr>
              <a:t>service. </a:t>
            </a:r>
            <a:r>
              <a:rPr sz="2450" i="1" spc="-35" dirty="0">
                <a:solidFill>
                  <a:srgbClr val="231F20"/>
                </a:solidFill>
                <a:latin typeface="Futura PT Book"/>
                <a:cs typeface="Futura PT Book"/>
              </a:rPr>
              <a:t>A  </a:t>
            </a:r>
            <a:r>
              <a:rPr sz="2450" i="1" spc="-15" dirty="0">
                <a:solidFill>
                  <a:srgbClr val="231F20"/>
                </a:solidFill>
                <a:latin typeface="Futura PT Book"/>
                <a:cs typeface="Futura PT Book"/>
              </a:rPr>
              <a:t>startup is </a:t>
            </a:r>
            <a:r>
              <a:rPr sz="2450" i="1" spc="-20" dirty="0">
                <a:solidFill>
                  <a:srgbClr val="231F20"/>
                </a:solidFill>
                <a:latin typeface="Futura PT Book"/>
                <a:cs typeface="Futura PT Book"/>
              </a:rPr>
              <a:t>usually </a:t>
            </a:r>
            <a:r>
              <a:rPr sz="2450" i="1" spc="-30" dirty="0">
                <a:solidFill>
                  <a:srgbClr val="231F20"/>
                </a:solidFill>
                <a:latin typeface="Futura PT Book"/>
                <a:cs typeface="Futura PT Book"/>
              </a:rPr>
              <a:t>a company </a:t>
            </a:r>
            <a:r>
              <a:rPr sz="2450" i="1" spc="-25" dirty="0">
                <a:solidFill>
                  <a:srgbClr val="231F20"/>
                </a:solidFill>
                <a:latin typeface="Futura PT Book"/>
                <a:cs typeface="Futura PT Book"/>
              </a:rPr>
              <a:t>such as </a:t>
            </a:r>
            <a:r>
              <a:rPr sz="2450" i="1" spc="-30" dirty="0">
                <a:solidFill>
                  <a:srgbClr val="231F20"/>
                </a:solidFill>
                <a:latin typeface="Futura PT Book"/>
                <a:cs typeface="Futura PT Book"/>
              </a:rPr>
              <a:t>a </a:t>
            </a:r>
            <a:r>
              <a:rPr sz="2450" i="1" spc="-20" dirty="0">
                <a:solidFill>
                  <a:srgbClr val="231F20"/>
                </a:solidFill>
                <a:latin typeface="Futura PT Book"/>
                <a:cs typeface="Futura PT Book"/>
              </a:rPr>
              <a:t>small business </a:t>
            </a:r>
            <a:r>
              <a:rPr sz="2450" i="1" spc="-15" dirty="0">
                <a:solidFill>
                  <a:srgbClr val="231F20"/>
                </a:solidFill>
                <a:latin typeface="Futura PT Book"/>
                <a:cs typeface="Futura PT Book"/>
              </a:rPr>
              <a:t>(...) </a:t>
            </a:r>
            <a:r>
              <a:rPr sz="2450" i="1" spc="-25" dirty="0">
                <a:solidFill>
                  <a:srgbClr val="231F20"/>
                </a:solidFill>
                <a:latin typeface="Futura PT Book"/>
                <a:cs typeface="Futura PT Book"/>
              </a:rPr>
              <a:t>designed </a:t>
            </a:r>
            <a:r>
              <a:rPr sz="2450" i="1" spc="-20" dirty="0">
                <a:solidFill>
                  <a:srgbClr val="231F20"/>
                </a:solidFill>
                <a:latin typeface="Futura PT Book"/>
                <a:cs typeface="Futura PT Book"/>
              </a:rPr>
              <a:t>to  </a:t>
            </a:r>
            <a:r>
              <a:rPr sz="2450" i="1" spc="-30" dirty="0">
                <a:solidFill>
                  <a:srgbClr val="231F20"/>
                </a:solidFill>
                <a:latin typeface="Futura PT Book"/>
                <a:cs typeface="Futura PT Book"/>
              </a:rPr>
              <a:t>rapidly </a:t>
            </a:r>
            <a:r>
              <a:rPr sz="2450" i="1" spc="-25" dirty="0">
                <a:solidFill>
                  <a:srgbClr val="231F20"/>
                </a:solidFill>
                <a:latin typeface="Futura PT Book"/>
                <a:cs typeface="Futura PT Book"/>
              </a:rPr>
              <a:t>develop </a:t>
            </a:r>
            <a:r>
              <a:rPr sz="2450" i="1" spc="-30" dirty="0">
                <a:solidFill>
                  <a:srgbClr val="231F20"/>
                </a:solidFill>
                <a:latin typeface="Futura PT Book"/>
                <a:cs typeface="Futura PT Book"/>
              </a:rPr>
              <a:t>a </a:t>
            </a:r>
            <a:r>
              <a:rPr sz="2450" i="1" spc="-25" dirty="0">
                <a:solidFill>
                  <a:srgbClr val="231F20"/>
                </a:solidFill>
                <a:latin typeface="Futura PT Book"/>
                <a:cs typeface="Futura PT Book"/>
              </a:rPr>
              <a:t>scalable </a:t>
            </a:r>
            <a:r>
              <a:rPr sz="2450" i="1" spc="-20" dirty="0">
                <a:solidFill>
                  <a:srgbClr val="231F20"/>
                </a:solidFill>
                <a:latin typeface="Futura PT Book"/>
                <a:cs typeface="Futura PT Book"/>
              </a:rPr>
              <a:t>business</a:t>
            </a:r>
            <a:r>
              <a:rPr sz="2450" i="1" spc="10" dirty="0">
                <a:solidFill>
                  <a:srgbClr val="231F20"/>
                </a:solidFill>
                <a:latin typeface="Futura PT Book"/>
                <a:cs typeface="Futura PT Book"/>
              </a:rPr>
              <a:t> </a:t>
            </a:r>
            <a:r>
              <a:rPr sz="2450" i="1" spc="-20" dirty="0">
                <a:solidFill>
                  <a:srgbClr val="231F20"/>
                </a:solidFill>
                <a:latin typeface="Futura PT Book"/>
                <a:cs typeface="Futura PT Book"/>
              </a:rPr>
              <a:t>model.</a:t>
            </a:r>
            <a:r>
              <a:rPr sz="2400" spc="-20" dirty="0">
                <a:solidFill>
                  <a:srgbClr val="231F20"/>
                </a:solidFill>
                <a:latin typeface="Futura PT Book"/>
                <a:cs typeface="Futura PT Book"/>
              </a:rPr>
              <a:t>”</a:t>
            </a:r>
            <a:endParaRPr sz="2400">
              <a:latin typeface="Futura PT Book"/>
              <a:cs typeface="Futura PT Boo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006301" y="7460761"/>
            <a:ext cx="3716654" cy="393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5" dirty="0">
                <a:solidFill>
                  <a:srgbClr val="231F20"/>
                </a:solidFill>
                <a:latin typeface="Futura PT Book"/>
                <a:cs typeface="Futura PT Book"/>
              </a:rPr>
              <a:t>Wikipedia </a:t>
            </a:r>
            <a:r>
              <a:rPr sz="2400" spc="-40" dirty="0">
                <a:solidFill>
                  <a:srgbClr val="231F20"/>
                </a:solidFill>
                <a:latin typeface="Futura PT Book"/>
                <a:cs typeface="Futura PT Book"/>
              </a:rPr>
              <a:t>10th </a:t>
            </a:r>
            <a:r>
              <a:rPr sz="2400" dirty="0">
                <a:solidFill>
                  <a:srgbClr val="231F20"/>
                </a:solidFill>
                <a:latin typeface="Futura PT Book"/>
                <a:cs typeface="Futura PT Book"/>
              </a:rPr>
              <a:t>of </a:t>
            </a:r>
            <a:r>
              <a:rPr sz="2400" spc="-15" dirty="0">
                <a:solidFill>
                  <a:srgbClr val="231F20"/>
                </a:solidFill>
                <a:latin typeface="Futura PT Book"/>
                <a:cs typeface="Futura PT Book"/>
              </a:rPr>
              <a:t>March</a:t>
            </a:r>
            <a:r>
              <a:rPr sz="2400" spc="-5" dirty="0">
                <a:solidFill>
                  <a:srgbClr val="231F20"/>
                </a:solidFill>
                <a:latin typeface="Futura PT Book"/>
                <a:cs typeface="Futura PT Book"/>
              </a:rPr>
              <a:t> </a:t>
            </a:r>
            <a:r>
              <a:rPr sz="2400" spc="-145" dirty="0">
                <a:solidFill>
                  <a:srgbClr val="231F20"/>
                </a:solidFill>
                <a:latin typeface="Futura PT Book"/>
                <a:cs typeface="Futura PT Book"/>
              </a:rPr>
              <a:t>2017</a:t>
            </a:r>
            <a:endParaRPr sz="2400">
              <a:latin typeface="Futura PT Book"/>
              <a:cs typeface="Futura PT Book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" y="0"/>
            <a:ext cx="15123458" cy="10693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" y="0"/>
            <a:ext cx="15123458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070095" y="10358564"/>
            <a:ext cx="563380" cy="211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712291" y="10402455"/>
            <a:ext cx="914954" cy="1312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307852" y="10402455"/>
            <a:ext cx="1762238" cy="1234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016005" y="10329468"/>
            <a:ext cx="249669" cy="2475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231986" y="6134667"/>
            <a:ext cx="535940" cy="514984"/>
          </a:xfrm>
          <a:custGeom>
            <a:avLst/>
            <a:gdLst/>
            <a:ahLst/>
            <a:cxnLst/>
            <a:rect l="l" t="t" r="r" b="b"/>
            <a:pathLst>
              <a:path w="535939" h="514984">
                <a:moveTo>
                  <a:pt x="287350" y="0"/>
                </a:moveTo>
                <a:lnTo>
                  <a:pt x="231441" y="11369"/>
                </a:lnTo>
                <a:lnTo>
                  <a:pt x="188544" y="48933"/>
                </a:lnTo>
                <a:lnTo>
                  <a:pt x="173736" y="90347"/>
                </a:lnTo>
                <a:lnTo>
                  <a:pt x="171660" y="140643"/>
                </a:lnTo>
                <a:lnTo>
                  <a:pt x="172237" y="157441"/>
                </a:lnTo>
                <a:lnTo>
                  <a:pt x="172593" y="165811"/>
                </a:lnTo>
                <a:lnTo>
                  <a:pt x="175022" y="173398"/>
                </a:lnTo>
                <a:lnTo>
                  <a:pt x="182956" y="184010"/>
                </a:lnTo>
                <a:lnTo>
                  <a:pt x="184531" y="188671"/>
                </a:lnTo>
                <a:lnTo>
                  <a:pt x="187807" y="194754"/>
                </a:lnTo>
                <a:lnTo>
                  <a:pt x="188810" y="196824"/>
                </a:lnTo>
                <a:lnTo>
                  <a:pt x="196202" y="203936"/>
                </a:lnTo>
                <a:lnTo>
                  <a:pt x="198602" y="211175"/>
                </a:lnTo>
                <a:lnTo>
                  <a:pt x="202234" y="225602"/>
                </a:lnTo>
                <a:lnTo>
                  <a:pt x="204177" y="232371"/>
                </a:lnTo>
                <a:lnTo>
                  <a:pt x="207594" y="243001"/>
                </a:lnTo>
                <a:lnTo>
                  <a:pt x="210070" y="246621"/>
                </a:lnTo>
                <a:lnTo>
                  <a:pt x="211821" y="255263"/>
                </a:lnTo>
                <a:lnTo>
                  <a:pt x="211747" y="269100"/>
                </a:lnTo>
                <a:lnTo>
                  <a:pt x="209562" y="271970"/>
                </a:lnTo>
                <a:lnTo>
                  <a:pt x="205816" y="273265"/>
                </a:lnTo>
                <a:lnTo>
                  <a:pt x="198401" y="276574"/>
                </a:lnTo>
                <a:lnTo>
                  <a:pt x="191703" y="280882"/>
                </a:lnTo>
                <a:lnTo>
                  <a:pt x="185552" y="285967"/>
                </a:lnTo>
                <a:lnTo>
                  <a:pt x="179781" y="291604"/>
                </a:lnTo>
                <a:lnTo>
                  <a:pt x="174554" y="296305"/>
                </a:lnTo>
                <a:lnTo>
                  <a:pt x="131014" y="315514"/>
                </a:lnTo>
                <a:lnTo>
                  <a:pt x="48869" y="335241"/>
                </a:lnTo>
                <a:lnTo>
                  <a:pt x="45034" y="336753"/>
                </a:lnTo>
                <a:lnTo>
                  <a:pt x="24688" y="374472"/>
                </a:lnTo>
                <a:lnTo>
                  <a:pt x="20910" y="392639"/>
                </a:lnTo>
                <a:lnTo>
                  <a:pt x="18984" y="401704"/>
                </a:lnTo>
                <a:lnTo>
                  <a:pt x="16675" y="410654"/>
                </a:lnTo>
                <a:lnTo>
                  <a:pt x="11736" y="429493"/>
                </a:lnTo>
                <a:lnTo>
                  <a:pt x="7621" y="448492"/>
                </a:lnTo>
                <a:lnTo>
                  <a:pt x="3975" y="467584"/>
                </a:lnTo>
                <a:lnTo>
                  <a:pt x="381" y="487019"/>
                </a:lnTo>
                <a:lnTo>
                  <a:pt x="152" y="487311"/>
                </a:lnTo>
                <a:lnTo>
                  <a:pt x="0" y="487603"/>
                </a:lnTo>
                <a:lnTo>
                  <a:pt x="0" y="514819"/>
                </a:lnTo>
                <a:lnTo>
                  <a:pt x="535863" y="514819"/>
                </a:lnTo>
                <a:lnTo>
                  <a:pt x="535863" y="461441"/>
                </a:lnTo>
                <a:lnTo>
                  <a:pt x="528077" y="419081"/>
                </a:lnTo>
                <a:lnTo>
                  <a:pt x="520509" y="399605"/>
                </a:lnTo>
                <a:lnTo>
                  <a:pt x="517334" y="390829"/>
                </a:lnTo>
                <a:lnTo>
                  <a:pt x="516648" y="387311"/>
                </a:lnTo>
                <a:lnTo>
                  <a:pt x="516458" y="383895"/>
                </a:lnTo>
                <a:lnTo>
                  <a:pt x="514533" y="373598"/>
                </a:lnTo>
                <a:lnTo>
                  <a:pt x="482260" y="343811"/>
                </a:lnTo>
                <a:lnTo>
                  <a:pt x="421167" y="320503"/>
                </a:lnTo>
                <a:lnTo>
                  <a:pt x="405396" y="315010"/>
                </a:lnTo>
                <a:lnTo>
                  <a:pt x="397191" y="311570"/>
                </a:lnTo>
                <a:lnTo>
                  <a:pt x="389978" y="307073"/>
                </a:lnTo>
                <a:lnTo>
                  <a:pt x="383576" y="301566"/>
                </a:lnTo>
                <a:lnTo>
                  <a:pt x="377799" y="295097"/>
                </a:lnTo>
                <a:lnTo>
                  <a:pt x="374662" y="291160"/>
                </a:lnTo>
                <a:lnTo>
                  <a:pt x="371157" y="287451"/>
                </a:lnTo>
                <a:lnTo>
                  <a:pt x="365391" y="282016"/>
                </a:lnTo>
                <a:lnTo>
                  <a:pt x="362762" y="280492"/>
                </a:lnTo>
                <a:lnTo>
                  <a:pt x="353682" y="275920"/>
                </a:lnTo>
                <a:lnTo>
                  <a:pt x="349948" y="270598"/>
                </a:lnTo>
                <a:lnTo>
                  <a:pt x="348043" y="263867"/>
                </a:lnTo>
                <a:lnTo>
                  <a:pt x="346498" y="255333"/>
                </a:lnTo>
                <a:lnTo>
                  <a:pt x="346568" y="246621"/>
                </a:lnTo>
                <a:lnTo>
                  <a:pt x="347947" y="238353"/>
                </a:lnTo>
                <a:lnTo>
                  <a:pt x="350418" y="230035"/>
                </a:lnTo>
                <a:lnTo>
                  <a:pt x="352856" y="223151"/>
                </a:lnTo>
                <a:lnTo>
                  <a:pt x="356616" y="216560"/>
                </a:lnTo>
                <a:lnTo>
                  <a:pt x="357974" y="209499"/>
                </a:lnTo>
                <a:lnTo>
                  <a:pt x="359937" y="202481"/>
                </a:lnTo>
                <a:lnTo>
                  <a:pt x="362808" y="196018"/>
                </a:lnTo>
                <a:lnTo>
                  <a:pt x="366349" y="189907"/>
                </a:lnTo>
                <a:lnTo>
                  <a:pt x="370319" y="183946"/>
                </a:lnTo>
                <a:lnTo>
                  <a:pt x="376519" y="173393"/>
                </a:lnTo>
                <a:lnTo>
                  <a:pt x="381058" y="162252"/>
                </a:lnTo>
                <a:lnTo>
                  <a:pt x="384012" y="150567"/>
                </a:lnTo>
                <a:lnTo>
                  <a:pt x="385445" y="138404"/>
                </a:lnTo>
                <a:lnTo>
                  <a:pt x="385699" y="133908"/>
                </a:lnTo>
                <a:lnTo>
                  <a:pt x="385318" y="129527"/>
                </a:lnTo>
                <a:lnTo>
                  <a:pt x="380352" y="124117"/>
                </a:lnTo>
                <a:lnTo>
                  <a:pt x="379996" y="118554"/>
                </a:lnTo>
                <a:lnTo>
                  <a:pt x="379619" y="111963"/>
                </a:lnTo>
                <a:lnTo>
                  <a:pt x="379304" y="105370"/>
                </a:lnTo>
                <a:lnTo>
                  <a:pt x="378657" y="90347"/>
                </a:lnTo>
                <a:lnTo>
                  <a:pt x="378185" y="77949"/>
                </a:lnTo>
                <a:lnTo>
                  <a:pt x="377856" y="70838"/>
                </a:lnTo>
                <a:lnTo>
                  <a:pt x="362858" y="33926"/>
                </a:lnTo>
                <a:lnTo>
                  <a:pt x="325450" y="15544"/>
                </a:lnTo>
                <a:lnTo>
                  <a:pt x="319071" y="14089"/>
                </a:lnTo>
                <a:lnTo>
                  <a:pt x="312977" y="11942"/>
                </a:lnTo>
                <a:lnTo>
                  <a:pt x="307242" y="8945"/>
                </a:lnTo>
                <a:lnTo>
                  <a:pt x="301942" y="4940"/>
                </a:lnTo>
                <a:lnTo>
                  <a:pt x="297878" y="1269"/>
                </a:lnTo>
                <a:lnTo>
                  <a:pt x="292620" y="165"/>
                </a:lnTo>
                <a:lnTo>
                  <a:pt x="28735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110886" y="4683633"/>
            <a:ext cx="804545" cy="0"/>
          </a:xfrm>
          <a:custGeom>
            <a:avLst/>
            <a:gdLst/>
            <a:ahLst/>
            <a:cxnLst/>
            <a:rect l="l" t="t" r="r" b="b"/>
            <a:pathLst>
              <a:path w="804545">
                <a:moveTo>
                  <a:pt x="0" y="0"/>
                </a:moveTo>
                <a:lnTo>
                  <a:pt x="804545" y="0"/>
                </a:lnTo>
              </a:path>
            </a:pathLst>
          </a:custGeom>
          <a:ln w="381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129936" y="3935603"/>
            <a:ext cx="0" cy="728980"/>
          </a:xfrm>
          <a:custGeom>
            <a:avLst/>
            <a:gdLst/>
            <a:ahLst/>
            <a:cxnLst/>
            <a:rect l="l" t="t" r="r" b="b"/>
            <a:pathLst>
              <a:path h="728979">
                <a:moveTo>
                  <a:pt x="0" y="0"/>
                </a:moveTo>
                <a:lnTo>
                  <a:pt x="0" y="728979"/>
                </a:lnTo>
              </a:path>
            </a:pathLst>
          </a:custGeom>
          <a:ln w="381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110886" y="3916553"/>
            <a:ext cx="804545" cy="0"/>
          </a:xfrm>
          <a:custGeom>
            <a:avLst/>
            <a:gdLst/>
            <a:ahLst/>
            <a:cxnLst/>
            <a:rect l="l" t="t" r="r" b="b"/>
            <a:pathLst>
              <a:path w="804545">
                <a:moveTo>
                  <a:pt x="0" y="0"/>
                </a:moveTo>
                <a:lnTo>
                  <a:pt x="804545" y="0"/>
                </a:lnTo>
              </a:path>
            </a:pathLst>
          </a:custGeom>
          <a:ln w="381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896381" y="3935679"/>
            <a:ext cx="0" cy="728345"/>
          </a:xfrm>
          <a:custGeom>
            <a:avLst/>
            <a:gdLst/>
            <a:ahLst/>
            <a:cxnLst/>
            <a:rect l="l" t="t" r="r" b="b"/>
            <a:pathLst>
              <a:path h="728345">
                <a:moveTo>
                  <a:pt x="0" y="0"/>
                </a:moveTo>
                <a:lnTo>
                  <a:pt x="0" y="728345"/>
                </a:lnTo>
              </a:path>
            </a:pathLst>
          </a:custGeom>
          <a:ln w="381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45238" y="2355624"/>
            <a:ext cx="535940" cy="514984"/>
          </a:xfrm>
          <a:custGeom>
            <a:avLst/>
            <a:gdLst/>
            <a:ahLst/>
            <a:cxnLst/>
            <a:rect l="l" t="t" r="r" b="b"/>
            <a:pathLst>
              <a:path w="535939" h="514985">
                <a:moveTo>
                  <a:pt x="287350" y="0"/>
                </a:moveTo>
                <a:lnTo>
                  <a:pt x="231441" y="11369"/>
                </a:lnTo>
                <a:lnTo>
                  <a:pt x="188544" y="48933"/>
                </a:lnTo>
                <a:lnTo>
                  <a:pt x="173736" y="90347"/>
                </a:lnTo>
                <a:lnTo>
                  <a:pt x="171660" y="140643"/>
                </a:lnTo>
                <a:lnTo>
                  <a:pt x="172237" y="157441"/>
                </a:lnTo>
                <a:lnTo>
                  <a:pt x="172593" y="165811"/>
                </a:lnTo>
                <a:lnTo>
                  <a:pt x="175022" y="173398"/>
                </a:lnTo>
                <a:lnTo>
                  <a:pt x="182956" y="184010"/>
                </a:lnTo>
                <a:lnTo>
                  <a:pt x="184531" y="188671"/>
                </a:lnTo>
                <a:lnTo>
                  <a:pt x="187807" y="194754"/>
                </a:lnTo>
                <a:lnTo>
                  <a:pt x="188810" y="196824"/>
                </a:lnTo>
                <a:lnTo>
                  <a:pt x="196202" y="203936"/>
                </a:lnTo>
                <a:lnTo>
                  <a:pt x="198602" y="211175"/>
                </a:lnTo>
                <a:lnTo>
                  <a:pt x="202234" y="225602"/>
                </a:lnTo>
                <a:lnTo>
                  <a:pt x="204177" y="232371"/>
                </a:lnTo>
                <a:lnTo>
                  <a:pt x="207594" y="243001"/>
                </a:lnTo>
                <a:lnTo>
                  <a:pt x="210070" y="246634"/>
                </a:lnTo>
                <a:lnTo>
                  <a:pt x="211821" y="255263"/>
                </a:lnTo>
                <a:lnTo>
                  <a:pt x="211747" y="269100"/>
                </a:lnTo>
                <a:lnTo>
                  <a:pt x="209562" y="271970"/>
                </a:lnTo>
                <a:lnTo>
                  <a:pt x="205816" y="273265"/>
                </a:lnTo>
                <a:lnTo>
                  <a:pt x="198401" y="276574"/>
                </a:lnTo>
                <a:lnTo>
                  <a:pt x="191703" y="280882"/>
                </a:lnTo>
                <a:lnTo>
                  <a:pt x="185552" y="285967"/>
                </a:lnTo>
                <a:lnTo>
                  <a:pt x="179781" y="291604"/>
                </a:lnTo>
                <a:lnTo>
                  <a:pt x="174554" y="296305"/>
                </a:lnTo>
                <a:lnTo>
                  <a:pt x="131014" y="315514"/>
                </a:lnTo>
                <a:lnTo>
                  <a:pt x="48869" y="335241"/>
                </a:lnTo>
                <a:lnTo>
                  <a:pt x="45034" y="336753"/>
                </a:lnTo>
                <a:lnTo>
                  <a:pt x="24688" y="374484"/>
                </a:lnTo>
                <a:lnTo>
                  <a:pt x="20910" y="392641"/>
                </a:lnTo>
                <a:lnTo>
                  <a:pt x="18984" y="401704"/>
                </a:lnTo>
                <a:lnTo>
                  <a:pt x="16675" y="410654"/>
                </a:lnTo>
                <a:lnTo>
                  <a:pt x="11736" y="429493"/>
                </a:lnTo>
                <a:lnTo>
                  <a:pt x="7621" y="448492"/>
                </a:lnTo>
                <a:lnTo>
                  <a:pt x="3975" y="467584"/>
                </a:lnTo>
                <a:lnTo>
                  <a:pt x="381" y="487019"/>
                </a:lnTo>
                <a:lnTo>
                  <a:pt x="152" y="487311"/>
                </a:lnTo>
                <a:lnTo>
                  <a:pt x="0" y="487603"/>
                </a:lnTo>
                <a:lnTo>
                  <a:pt x="0" y="514819"/>
                </a:lnTo>
                <a:lnTo>
                  <a:pt x="535863" y="514819"/>
                </a:lnTo>
                <a:lnTo>
                  <a:pt x="535863" y="461441"/>
                </a:lnTo>
                <a:lnTo>
                  <a:pt x="528075" y="419081"/>
                </a:lnTo>
                <a:lnTo>
                  <a:pt x="520509" y="399605"/>
                </a:lnTo>
                <a:lnTo>
                  <a:pt x="517334" y="390829"/>
                </a:lnTo>
                <a:lnTo>
                  <a:pt x="516648" y="387311"/>
                </a:lnTo>
                <a:lnTo>
                  <a:pt x="516458" y="383895"/>
                </a:lnTo>
                <a:lnTo>
                  <a:pt x="514533" y="373598"/>
                </a:lnTo>
                <a:lnTo>
                  <a:pt x="482260" y="343811"/>
                </a:lnTo>
                <a:lnTo>
                  <a:pt x="421167" y="320503"/>
                </a:lnTo>
                <a:lnTo>
                  <a:pt x="405396" y="315010"/>
                </a:lnTo>
                <a:lnTo>
                  <a:pt x="397191" y="311576"/>
                </a:lnTo>
                <a:lnTo>
                  <a:pt x="389978" y="307078"/>
                </a:lnTo>
                <a:lnTo>
                  <a:pt x="383576" y="301568"/>
                </a:lnTo>
                <a:lnTo>
                  <a:pt x="377799" y="295097"/>
                </a:lnTo>
                <a:lnTo>
                  <a:pt x="374662" y="291160"/>
                </a:lnTo>
                <a:lnTo>
                  <a:pt x="371157" y="287451"/>
                </a:lnTo>
                <a:lnTo>
                  <a:pt x="365391" y="282016"/>
                </a:lnTo>
                <a:lnTo>
                  <a:pt x="362750" y="280492"/>
                </a:lnTo>
                <a:lnTo>
                  <a:pt x="353682" y="275920"/>
                </a:lnTo>
                <a:lnTo>
                  <a:pt x="349948" y="270611"/>
                </a:lnTo>
                <a:lnTo>
                  <a:pt x="348043" y="263867"/>
                </a:lnTo>
                <a:lnTo>
                  <a:pt x="346498" y="255333"/>
                </a:lnTo>
                <a:lnTo>
                  <a:pt x="346566" y="246634"/>
                </a:lnTo>
                <a:lnTo>
                  <a:pt x="347947" y="238353"/>
                </a:lnTo>
                <a:lnTo>
                  <a:pt x="350418" y="230035"/>
                </a:lnTo>
                <a:lnTo>
                  <a:pt x="352856" y="223151"/>
                </a:lnTo>
                <a:lnTo>
                  <a:pt x="356616" y="216560"/>
                </a:lnTo>
                <a:lnTo>
                  <a:pt x="357974" y="209499"/>
                </a:lnTo>
                <a:lnTo>
                  <a:pt x="359937" y="202481"/>
                </a:lnTo>
                <a:lnTo>
                  <a:pt x="362808" y="196018"/>
                </a:lnTo>
                <a:lnTo>
                  <a:pt x="366349" y="189907"/>
                </a:lnTo>
                <a:lnTo>
                  <a:pt x="370319" y="183946"/>
                </a:lnTo>
                <a:lnTo>
                  <a:pt x="376519" y="173393"/>
                </a:lnTo>
                <a:lnTo>
                  <a:pt x="381058" y="162252"/>
                </a:lnTo>
                <a:lnTo>
                  <a:pt x="384012" y="150567"/>
                </a:lnTo>
                <a:lnTo>
                  <a:pt x="385445" y="138404"/>
                </a:lnTo>
                <a:lnTo>
                  <a:pt x="385699" y="133908"/>
                </a:lnTo>
                <a:lnTo>
                  <a:pt x="385318" y="129527"/>
                </a:lnTo>
                <a:lnTo>
                  <a:pt x="380352" y="124117"/>
                </a:lnTo>
                <a:lnTo>
                  <a:pt x="379996" y="118554"/>
                </a:lnTo>
                <a:lnTo>
                  <a:pt x="379619" y="111963"/>
                </a:lnTo>
                <a:lnTo>
                  <a:pt x="379304" y="105371"/>
                </a:lnTo>
                <a:lnTo>
                  <a:pt x="378656" y="90347"/>
                </a:lnTo>
                <a:lnTo>
                  <a:pt x="378185" y="77955"/>
                </a:lnTo>
                <a:lnTo>
                  <a:pt x="377856" y="70843"/>
                </a:lnTo>
                <a:lnTo>
                  <a:pt x="362858" y="33926"/>
                </a:lnTo>
                <a:lnTo>
                  <a:pt x="325450" y="15544"/>
                </a:lnTo>
                <a:lnTo>
                  <a:pt x="319071" y="14089"/>
                </a:lnTo>
                <a:lnTo>
                  <a:pt x="312977" y="11942"/>
                </a:lnTo>
                <a:lnTo>
                  <a:pt x="307242" y="8945"/>
                </a:lnTo>
                <a:lnTo>
                  <a:pt x="301942" y="4940"/>
                </a:lnTo>
                <a:lnTo>
                  <a:pt x="297878" y="1270"/>
                </a:lnTo>
                <a:lnTo>
                  <a:pt x="292620" y="165"/>
                </a:lnTo>
                <a:lnTo>
                  <a:pt x="28735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499916" y="3051925"/>
            <a:ext cx="0" cy="563880"/>
          </a:xfrm>
          <a:custGeom>
            <a:avLst/>
            <a:gdLst/>
            <a:ahLst/>
            <a:cxnLst/>
            <a:rect l="l" t="t" r="r" b="b"/>
            <a:pathLst>
              <a:path h="563879">
                <a:moveTo>
                  <a:pt x="0" y="0"/>
                </a:moveTo>
                <a:lnTo>
                  <a:pt x="0" y="563460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463019" y="3590219"/>
            <a:ext cx="74295" cy="137795"/>
          </a:xfrm>
          <a:custGeom>
            <a:avLst/>
            <a:gdLst/>
            <a:ahLst/>
            <a:cxnLst/>
            <a:rect l="l" t="t" r="r" b="b"/>
            <a:pathLst>
              <a:path w="74295" h="137795">
                <a:moveTo>
                  <a:pt x="73799" y="0"/>
                </a:moveTo>
                <a:lnTo>
                  <a:pt x="0" y="0"/>
                </a:lnTo>
                <a:lnTo>
                  <a:pt x="36893" y="137680"/>
                </a:lnTo>
                <a:lnTo>
                  <a:pt x="7379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499916" y="4889191"/>
            <a:ext cx="0" cy="950594"/>
          </a:xfrm>
          <a:custGeom>
            <a:avLst/>
            <a:gdLst/>
            <a:ahLst/>
            <a:cxnLst/>
            <a:rect l="l" t="t" r="r" b="b"/>
            <a:pathLst>
              <a:path h="950595">
                <a:moveTo>
                  <a:pt x="0" y="0"/>
                </a:moveTo>
                <a:lnTo>
                  <a:pt x="0" y="950048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463019" y="5814079"/>
            <a:ext cx="74295" cy="137795"/>
          </a:xfrm>
          <a:custGeom>
            <a:avLst/>
            <a:gdLst/>
            <a:ahLst/>
            <a:cxnLst/>
            <a:rect l="l" t="t" r="r" b="b"/>
            <a:pathLst>
              <a:path w="74295" h="137795">
                <a:moveTo>
                  <a:pt x="73799" y="0"/>
                </a:moveTo>
                <a:lnTo>
                  <a:pt x="0" y="0"/>
                </a:lnTo>
                <a:lnTo>
                  <a:pt x="36893" y="137680"/>
                </a:lnTo>
                <a:lnTo>
                  <a:pt x="7379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283718" y="6134667"/>
            <a:ext cx="535940" cy="514984"/>
          </a:xfrm>
          <a:custGeom>
            <a:avLst/>
            <a:gdLst/>
            <a:ahLst/>
            <a:cxnLst/>
            <a:rect l="l" t="t" r="r" b="b"/>
            <a:pathLst>
              <a:path w="535939" h="514984">
                <a:moveTo>
                  <a:pt x="287350" y="0"/>
                </a:moveTo>
                <a:lnTo>
                  <a:pt x="231441" y="11369"/>
                </a:lnTo>
                <a:lnTo>
                  <a:pt x="188544" y="48933"/>
                </a:lnTo>
                <a:lnTo>
                  <a:pt x="173736" y="90347"/>
                </a:lnTo>
                <a:lnTo>
                  <a:pt x="171660" y="140643"/>
                </a:lnTo>
                <a:lnTo>
                  <a:pt x="172237" y="157441"/>
                </a:lnTo>
                <a:lnTo>
                  <a:pt x="172593" y="165811"/>
                </a:lnTo>
                <a:lnTo>
                  <a:pt x="175022" y="173398"/>
                </a:lnTo>
                <a:lnTo>
                  <a:pt x="182956" y="184010"/>
                </a:lnTo>
                <a:lnTo>
                  <a:pt x="184531" y="188671"/>
                </a:lnTo>
                <a:lnTo>
                  <a:pt x="187807" y="194754"/>
                </a:lnTo>
                <a:lnTo>
                  <a:pt x="188810" y="196824"/>
                </a:lnTo>
                <a:lnTo>
                  <a:pt x="196202" y="203936"/>
                </a:lnTo>
                <a:lnTo>
                  <a:pt x="198602" y="211175"/>
                </a:lnTo>
                <a:lnTo>
                  <a:pt x="202234" y="225602"/>
                </a:lnTo>
                <a:lnTo>
                  <a:pt x="204177" y="232371"/>
                </a:lnTo>
                <a:lnTo>
                  <a:pt x="207594" y="243001"/>
                </a:lnTo>
                <a:lnTo>
                  <a:pt x="210070" y="246621"/>
                </a:lnTo>
                <a:lnTo>
                  <a:pt x="211821" y="255263"/>
                </a:lnTo>
                <a:lnTo>
                  <a:pt x="211747" y="269100"/>
                </a:lnTo>
                <a:lnTo>
                  <a:pt x="209562" y="271970"/>
                </a:lnTo>
                <a:lnTo>
                  <a:pt x="205816" y="273265"/>
                </a:lnTo>
                <a:lnTo>
                  <a:pt x="198401" y="276574"/>
                </a:lnTo>
                <a:lnTo>
                  <a:pt x="191703" y="280882"/>
                </a:lnTo>
                <a:lnTo>
                  <a:pt x="185552" y="285967"/>
                </a:lnTo>
                <a:lnTo>
                  <a:pt x="179781" y="291604"/>
                </a:lnTo>
                <a:lnTo>
                  <a:pt x="174554" y="296305"/>
                </a:lnTo>
                <a:lnTo>
                  <a:pt x="131014" y="315514"/>
                </a:lnTo>
                <a:lnTo>
                  <a:pt x="48869" y="335241"/>
                </a:lnTo>
                <a:lnTo>
                  <a:pt x="45034" y="336753"/>
                </a:lnTo>
                <a:lnTo>
                  <a:pt x="24688" y="374472"/>
                </a:lnTo>
                <a:lnTo>
                  <a:pt x="20910" y="392639"/>
                </a:lnTo>
                <a:lnTo>
                  <a:pt x="18984" y="401704"/>
                </a:lnTo>
                <a:lnTo>
                  <a:pt x="16675" y="410654"/>
                </a:lnTo>
                <a:lnTo>
                  <a:pt x="11736" y="429493"/>
                </a:lnTo>
                <a:lnTo>
                  <a:pt x="7621" y="448492"/>
                </a:lnTo>
                <a:lnTo>
                  <a:pt x="3975" y="467584"/>
                </a:lnTo>
                <a:lnTo>
                  <a:pt x="381" y="487019"/>
                </a:lnTo>
                <a:lnTo>
                  <a:pt x="152" y="487311"/>
                </a:lnTo>
                <a:lnTo>
                  <a:pt x="0" y="487603"/>
                </a:lnTo>
                <a:lnTo>
                  <a:pt x="0" y="514819"/>
                </a:lnTo>
                <a:lnTo>
                  <a:pt x="535863" y="514819"/>
                </a:lnTo>
                <a:lnTo>
                  <a:pt x="535863" y="461441"/>
                </a:lnTo>
                <a:lnTo>
                  <a:pt x="528077" y="419081"/>
                </a:lnTo>
                <a:lnTo>
                  <a:pt x="520509" y="399605"/>
                </a:lnTo>
                <a:lnTo>
                  <a:pt x="517334" y="390829"/>
                </a:lnTo>
                <a:lnTo>
                  <a:pt x="516648" y="387311"/>
                </a:lnTo>
                <a:lnTo>
                  <a:pt x="516458" y="383895"/>
                </a:lnTo>
                <a:lnTo>
                  <a:pt x="514533" y="373598"/>
                </a:lnTo>
                <a:lnTo>
                  <a:pt x="482260" y="343811"/>
                </a:lnTo>
                <a:lnTo>
                  <a:pt x="421167" y="320503"/>
                </a:lnTo>
                <a:lnTo>
                  <a:pt x="405396" y="315010"/>
                </a:lnTo>
                <a:lnTo>
                  <a:pt x="397191" y="311570"/>
                </a:lnTo>
                <a:lnTo>
                  <a:pt x="389978" y="307073"/>
                </a:lnTo>
                <a:lnTo>
                  <a:pt x="383576" y="301566"/>
                </a:lnTo>
                <a:lnTo>
                  <a:pt x="377799" y="295097"/>
                </a:lnTo>
                <a:lnTo>
                  <a:pt x="374662" y="291160"/>
                </a:lnTo>
                <a:lnTo>
                  <a:pt x="371157" y="287451"/>
                </a:lnTo>
                <a:lnTo>
                  <a:pt x="365391" y="282016"/>
                </a:lnTo>
                <a:lnTo>
                  <a:pt x="362762" y="280492"/>
                </a:lnTo>
                <a:lnTo>
                  <a:pt x="353682" y="275920"/>
                </a:lnTo>
                <a:lnTo>
                  <a:pt x="349948" y="270598"/>
                </a:lnTo>
                <a:lnTo>
                  <a:pt x="348043" y="263867"/>
                </a:lnTo>
                <a:lnTo>
                  <a:pt x="346498" y="255333"/>
                </a:lnTo>
                <a:lnTo>
                  <a:pt x="346568" y="246621"/>
                </a:lnTo>
                <a:lnTo>
                  <a:pt x="347947" y="238353"/>
                </a:lnTo>
                <a:lnTo>
                  <a:pt x="350418" y="230035"/>
                </a:lnTo>
                <a:lnTo>
                  <a:pt x="352856" y="223151"/>
                </a:lnTo>
                <a:lnTo>
                  <a:pt x="356616" y="216560"/>
                </a:lnTo>
                <a:lnTo>
                  <a:pt x="357974" y="209499"/>
                </a:lnTo>
                <a:lnTo>
                  <a:pt x="359937" y="202481"/>
                </a:lnTo>
                <a:lnTo>
                  <a:pt x="362808" y="196018"/>
                </a:lnTo>
                <a:lnTo>
                  <a:pt x="366349" y="189907"/>
                </a:lnTo>
                <a:lnTo>
                  <a:pt x="370319" y="183946"/>
                </a:lnTo>
                <a:lnTo>
                  <a:pt x="376519" y="173393"/>
                </a:lnTo>
                <a:lnTo>
                  <a:pt x="381058" y="162252"/>
                </a:lnTo>
                <a:lnTo>
                  <a:pt x="384012" y="150567"/>
                </a:lnTo>
                <a:lnTo>
                  <a:pt x="385445" y="138404"/>
                </a:lnTo>
                <a:lnTo>
                  <a:pt x="385699" y="133908"/>
                </a:lnTo>
                <a:lnTo>
                  <a:pt x="385318" y="129527"/>
                </a:lnTo>
                <a:lnTo>
                  <a:pt x="380352" y="124117"/>
                </a:lnTo>
                <a:lnTo>
                  <a:pt x="379996" y="118554"/>
                </a:lnTo>
                <a:lnTo>
                  <a:pt x="379619" y="111963"/>
                </a:lnTo>
                <a:lnTo>
                  <a:pt x="379304" y="105370"/>
                </a:lnTo>
                <a:lnTo>
                  <a:pt x="378657" y="90347"/>
                </a:lnTo>
                <a:lnTo>
                  <a:pt x="378185" y="77949"/>
                </a:lnTo>
                <a:lnTo>
                  <a:pt x="377856" y="70838"/>
                </a:lnTo>
                <a:lnTo>
                  <a:pt x="362858" y="33926"/>
                </a:lnTo>
                <a:lnTo>
                  <a:pt x="325450" y="15544"/>
                </a:lnTo>
                <a:lnTo>
                  <a:pt x="319071" y="14089"/>
                </a:lnTo>
                <a:lnTo>
                  <a:pt x="312977" y="11942"/>
                </a:lnTo>
                <a:lnTo>
                  <a:pt x="307242" y="8945"/>
                </a:lnTo>
                <a:lnTo>
                  <a:pt x="301942" y="4940"/>
                </a:lnTo>
                <a:lnTo>
                  <a:pt x="297878" y="1269"/>
                </a:lnTo>
                <a:lnTo>
                  <a:pt x="292620" y="165"/>
                </a:lnTo>
                <a:lnTo>
                  <a:pt x="28735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162628" y="4683633"/>
            <a:ext cx="804545" cy="0"/>
          </a:xfrm>
          <a:custGeom>
            <a:avLst/>
            <a:gdLst/>
            <a:ahLst/>
            <a:cxnLst/>
            <a:rect l="l" t="t" r="r" b="b"/>
            <a:pathLst>
              <a:path w="804545">
                <a:moveTo>
                  <a:pt x="0" y="0"/>
                </a:moveTo>
                <a:lnTo>
                  <a:pt x="804545" y="0"/>
                </a:lnTo>
              </a:path>
            </a:pathLst>
          </a:custGeom>
          <a:ln w="381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181678" y="3935603"/>
            <a:ext cx="0" cy="728980"/>
          </a:xfrm>
          <a:custGeom>
            <a:avLst/>
            <a:gdLst/>
            <a:ahLst/>
            <a:cxnLst/>
            <a:rect l="l" t="t" r="r" b="b"/>
            <a:pathLst>
              <a:path h="728979">
                <a:moveTo>
                  <a:pt x="0" y="0"/>
                </a:moveTo>
                <a:lnTo>
                  <a:pt x="0" y="728979"/>
                </a:lnTo>
              </a:path>
            </a:pathLst>
          </a:custGeom>
          <a:ln w="381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162628" y="3916553"/>
            <a:ext cx="804545" cy="0"/>
          </a:xfrm>
          <a:custGeom>
            <a:avLst/>
            <a:gdLst/>
            <a:ahLst/>
            <a:cxnLst/>
            <a:rect l="l" t="t" r="r" b="b"/>
            <a:pathLst>
              <a:path w="804545">
                <a:moveTo>
                  <a:pt x="0" y="0"/>
                </a:moveTo>
                <a:lnTo>
                  <a:pt x="804545" y="0"/>
                </a:lnTo>
              </a:path>
            </a:pathLst>
          </a:custGeom>
          <a:ln w="381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948123" y="3935679"/>
            <a:ext cx="0" cy="728345"/>
          </a:xfrm>
          <a:custGeom>
            <a:avLst/>
            <a:gdLst/>
            <a:ahLst/>
            <a:cxnLst/>
            <a:rect l="l" t="t" r="r" b="b"/>
            <a:pathLst>
              <a:path h="728345">
                <a:moveTo>
                  <a:pt x="0" y="0"/>
                </a:moveTo>
                <a:lnTo>
                  <a:pt x="0" y="728345"/>
                </a:lnTo>
              </a:path>
            </a:pathLst>
          </a:custGeom>
          <a:ln w="381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296971" y="2355624"/>
            <a:ext cx="535940" cy="514984"/>
          </a:xfrm>
          <a:custGeom>
            <a:avLst/>
            <a:gdLst/>
            <a:ahLst/>
            <a:cxnLst/>
            <a:rect l="l" t="t" r="r" b="b"/>
            <a:pathLst>
              <a:path w="535939" h="514985">
                <a:moveTo>
                  <a:pt x="287350" y="0"/>
                </a:moveTo>
                <a:lnTo>
                  <a:pt x="231441" y="11369"/>
                </a:lnTo>
                <a:lnTo>
                  <a:pt x="188544" y="48933"/>
                </a:lnTo>
                <a:lnTo>
                  <a:pt x="173736" y="90347"/>
                </a:lnTo>
                <a:lnTo>
                  <a:pt x="171660" y="140643"/>
                </a:lnTo>
                <a:lnTo>
                  <a:pt x="172237" y="157441"/>
                </a:lnTo>
                <a:lnTo>
                  <a:pt x="172593" y="165811"/>
                </a:lnTo>
                <a:lnTo>
                  <a:pt x="175022" y="173398"/>
                </a:lnTo>
                <a:lnTo>
                  <a:pt x="182956" y="184010"/>
                </a:lnTo>
                <a:lnTo>
                  <a:pt x="184531" y="188671"/>
                </a:lnTo>
                <a:lnTo>
                  <a:pt x="187807" y="194754"/>
                </a:lnTo>
                <a:lnTo>
                  <a:pt x="188810" y="196824"/>
                </a:lnTo>
                <a:lnTo>
                  <a:pt x="196202" y="203936"/>
                </a:lnTo>
                <a:lnTo>
                  <a:pt x="198602" y="211175"/>
                </a:lnTo>
                <a:lnTo>
                  <a:pt x="202234" y="225602"/>
                </a:lnTo>
                <a:lnTo>
                  <a:pt x="204177" y="232371"/>
                </a:lnTo>
                <a:lnTo>
                  <a:pt x="207594" y="243001"/>
                </a:lnTo>
                <a:lnTo>
                  <a:pt x="210070" y="246634"/>
                </a:lnTo>
                <a:lnTo>
                  <a:pt x="211821" y="255263"/>
                </a:lnTo>
                <a:lnTo>
                  <a:pt x="211747" y="269100"/>
                </a:lnTo>
                <a:lnTo>
                  <a:pt x="209562" y="271970"/>
                </a:lnTo>
                <a:lnTo>
                  <a:pt x="205816" y="273265"/>
                </a:lnTo>
                <a:lnTo>
                  <a:pt x="198401" y="276574"/>
                </a:lnTo>
                <a:lnTo>
                  <a:pt x="191703" y="280882"/>
                </a:lnTo>
                <a:lnTo>
                  <a:pt x="185552" y="285967"/>
                </a:lnTo>
                <a:lnTo>
                  <a:pt x="179781" y="291604"/>
                </a:lnTo>
                <a:lnTo>
                  <a:pt x="174554" y="296305"/>
                </a:lnTo>
                <a:lnTo>
                  <a:pt x="131014" y="315514"/>
                </a:lnTo>
                <a:lnTo>
                  <a:pt x="48869" y="335241"/>
                </a:lnTo>
                <a:lnTo>
                  <a:pt x="45034" y="336753"/>
                </a:lnTo>
                <a:lnTo>
                  <a:pt x="24688" y="374484"/>
                </a:lnTo>
                <a:lnTo>
                  <a:pt x="20910" y="392641"/>
                </a:lnTo>
                <a:lnTo>
                  <a:pt x="18984" y="401704"/>
                </a:lnTo>
                <a:lnTo>
                  <a:pt x="16675" y="410654"/>
                </a:lnTo>
                <a:lnTo>
                  <a:pt x="11736" y="429493"/>
                </a:lnTo>
                <a:lnTo>
                  <a:pt x="7621" y="448492"/>
                </a:lnTo>
                <a:lnTo>
                  <a:pt x="3975" y="467584"/>
                </a:lnTo>
                <a:lnTo>
                  <a:pt x="381" y="487019"/>
                </a:lnTo>
                <a:lnTo>
                  <a:pt x="152" y="487311"/>
                </a:lnTo>
                <a:lnTo>
                  <a:pt x="0" y="487603"/>
                </a:lnTo>
                <a:lnTo>
                  <a:pt x="0" y="514819"/>
                </a:lnTo>
                <a:lnTo>
                  <a:pt x="535863" y="514819"/>
                </a:lnTo>
                <a:lnTo>
                  <a:pt x="535863" y="461441"/>
                </a:lnTo>
                <a:lnTo>
                  <a:pt x="528077" y="419081"/>
                </a:lnTo>
                <a:lnTo>
                  <a:pt x="520509" y="399605"/>
                </a:lnTo>
                <a:lnTo>
                  <a:pt x="517334" y="390829"/>
                </a:lnTo>
                <a:lnTo>
                  <a:pt x="516648" y="387311"/>
                </a:lnTo>
                <a:lnTo>
                  <a:pt x="516458" y="383895"/>
                </a:lnTo>
                <a:lnTo>
                  <a:pt x="514533" y="373598"/>
                </a:lnTo>
                <a:lnTo>
                  <a:pt x="482260" y="343811"/>
                </a:lnTo>
                <a:lnTo>
                  <a:pt x="421167" y="320503"/>
                </a:lnTo>
                <a:lnTo>
                  <a:pt x="405396" y="315010"/>
                </a:lnTo>
                <a:lnTo>
                  <a:pt x="397191" y="311576"/>
                </a:lnTo>
                <a:lnTo>
                  <a:pt x="389978" y="307078"/>
                </a:lnTo>
                <a:lnTo>
                  <a:pt x="383576" y="301568"/>
                </a:lnTo>
                <a:lnTo>
                  <a:pt x="377799" y="295097"/>
                </a:lnTo>
                <a:lnTo>
                  <a:pt x="374662" y="291160"/>
                </a:lnTo>
                <a:lnTo>
                  <a:pt x="371157" y="287451"/>
                </a:lnTo>
                <a:lnTo>
                  <a:pt x="365391" y="282016"/>
                </a:lnTo>
                <a:lnTo>
                  <a:pt x="362762" y="280492"/>
                </a:lnTo>
                <a:lnTo>
                  <a:pt x="353682" y="275920"/>
                </a:lnTo>
                <a:lnTo>
                  <a:pt x="349948" y="270611"/>
                </a:lnTo>
                <a:lnTo>
                  <a:pt x="348043" y="263867"/>
                </a:lnTo>
                <a:lnTo>
                  <a:pt x="346498" y="255333"/>
                </a:lnTo>
                <a:lnTo>
                  <a:pt x="346566" y="246634"/>
                </a:lnTo>
                <a:lnTo>
                  <a:pt x="347947" y="238353"/>
                </a:lnTo>
                <a:lnTo>
                  <a:pt x="350418" y="230035"/>
                </a:lnTo>
                <a:lnTo>
                  <a:pt x="352856" y="223151"/>
                </a:lnTo>
                <a:lnTo>
                  <a:pt x="356616" y="216560"/>
                </a:lnTo>
                <a:lnTo>
                  <a:pt x="357974" y="209499"/>
                </a:lnTo>
                <a:lnTo>
                  <a:pt x="359937" y="202481"/>
                </a:lnTo>
                <a:lnTo>
                  <a:pt x="362808" y="196018"/>
                </a:lnTo>
                <a:lnTo>
                  <a:pt x="366349" y="189907"/>
                </a:lnTo>
                <a:lnTo>
                  <a:pt x="370319" y="183946"/>
                </a:lnTo>
                <a:lnTo>
                  <a:pt x="376519" y="173393"/>
                </a:lnTo>
                <a:lnTo>
                  <a:pt x="381058" y="162252"/>
                </a:lnTo>
                <a:lnTo>
                  <a:pt x="384012" y="150567"/>
                </a:lnTo>
                <a:lnTo>
                  <a:pt x="385445" y="138404"/>
                </a:lnTo>
                <a:lnTo>
                  <a:pt x="385699" y="133908"/>
                </a:lnTo>
                <a:lnTo>
                  <a:pt x="385318" y="129527"/>
                </a:lnTo>
                <a:lnTo>
                  <a:pt x="380352" y="124117"/>
                </a:lnTo>
                <a:lnTo>
                  <a:pt x="379996" y="118554"/>
                </a:lnTo>
                <a:lnTo>
                  <a:pt x="379619" y="111963"/>
                </a:lnTo>
                <a:lnTo>
                  <a:pt x="379304" y="105371"/>
                </a:lnTo>
                <a:lnTo>
                  <a:pt x="378656" y="90347"/>
                </a:lnTo>
                <a:lnTo>
                  <a:pt x="378185" y="77955"/>
                </a:lnTo>
                <a:lnTo>
                  <a:pt x="377856" y="70843"/>
                </a:lnTo>
                <a:lnTo>
                  <a:pt x="362858" y="33926"/>
                </a:lnTo>
                <a:lnTo>
                  <a:pt x="325450" y="15544"/>
                </a:lnTo>
                <a:lnTo>
                  <a:pt x="319071" y="14089"/>
                </a:lnTo>
                <a:lnTo>
                  <a:pt x="312977" y="11942"/>
                </a:lnTo>
                <a:lnTo>
                  <a:pt x="307242" y="8945"/>
                </a:lnTo>
                <a:lnTo>
                  <a:pt x="301942" y="4940"/>
                </a:lnTo>
                <a:lnTo>
                  <a:pt x="297878" y="1270"/>
                </a:lnTo>
                <a:lnTo>
                  <a:pt x="292620" y="165"/>
                </a:lnTo>
                <a:lnTo>
                  <a:pt x="28735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551649" y="3051925"/>
            <a:ext cx="0" cy="563880"/>
          </a:xfrm>
          <a:custGeom>
            <a:avLst/>
            <a:gdLst/>
            <a:ahLst/>
            <a:cxnLst/>
            <a:rect l="l" t="t" r="r" b="b"/>
            <a:pathLst>
              <a:path h="563879">
                <a:moveTo>
                  <a:pt x="0" y="0"/>
                </a:moveTo>
                <a:lnTo>
                  <a:pt x="0" y="563460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514753" y="3590219"/>
            <a:ext cx="74295" cy="137795"/>
          </a:xfrm>
          <a:custGeom>
            <a:avLst/>
            <a:gdLst/>
            <a:ahLst/>
            <a:cxnLst/>
            <a:rect l="l" t="t" r="r" b="b"/>
            <a:pathLst>
              <a:path w="74295" h="137795">
                <a:moveTo>
                  <a:pt x="73799" y="0"/>
                </a:moveTo>
                <a:lnTo>
                  <a:pt x="0" y="0"/>
                </a:lnTo>
                <a:lnTo>
                  <a:pt x="36893" y="137680"/>
                </a:lnTo>
                <a:lnTo>
                  <a:pt x="7379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551650" y="4889191"/>
            <a:ext cx="0" cy="950594"/>
          </a:xfrm>
          <a:custGeom>
            <a:avLst/>
            <a:gdLst/>
            <a:ahLst/>
            <a:cxnLst/>
            <a:rect l="l" t="t" r="r" b="b"/>
            <a:pathLst>
              <a:path h="950595">
                <a:moveTo>
                  <a:pt x="0" y="0"/>
                </a:moveTo>
                <a:lnTo>
                  <a:pt x="0" y="950048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514753" y="5814079"/>
            <a:ext cx="74295" cy="137795"/>
          </a:xfrm>
          <a:custGeom>
            <a:avLst/>
            <a:gdLst/>
            <a:ahLst/>
            <a:cxnLst/>
            <a:rect l="l" t="t" r="r" b="b"/>
            <a:pathLst>
              <a:path w="74295" h="137795">
                <a:moveTo>
                  <a:pt x="73799" y="0"/>
                </a:moveTo>
                <a:lnTo>
                  <a:pt x="0" y="0"/>
                </a:lnTo>
                <a:lnTo>
                  <a:pt x="36893" y="137680"/>
                </a:lnTo>
                <a:lnTo>
                  <a:pt x="7379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335452" y="6134667"/>
            <a:ext cx="535940" cy="514984"/>
          </a:xfrm>
          <a:custGeom>
            <a:avLst/>
            <a:gdLst/>
            <a:ahLst/>
            <a:cxnLst/>
            <a:rect l="l" t="t" r="r" b="b"/>
            <a:pathLst>
              <a:path w="535939" h="514984">
                <a:moveTo>
                  <a:pt x="287350" y="0"/>
                </a:moveTo>
                <a:lnTo>
                  <a:pt x="231441" y="11369"/>
                </a:lnTo>
                <a:lnTo>
                  <a:pt x="188544" y="48933"/>
                </a:lnTo>
                <a:lnTo>
                  <a:pt x="173736" y="90347"/>
                </a:lnTo>
                <a:lnTo>
                  <a:pt x="171660" y="140643"/>
                </a:lnTo>
                <a:lnTo>
                  <a:pt x="172237" y="157441"/>
                </a:lnTo>
                <a:lnTo>
                  <a:pt x="172593" y="165811"/>
                </a:lnTo>
                <a:lnTo>
                  <a:pt x="175022" y="173398"/>
                </a:lnTo>
                <a:lnTo>
                  <a:pt x="182956" y="184010"/>
                </a:lnTo>
                <a:lnTo>
                  <a:pt x="184531" y="188671"/>
                </a:lnTo>
                <a:lnTo>
                  <a:pt x="187807" y="194754"/>
                </a:lnTo>
                <a:lnTo>
                  <a:pt x="188810" y="196824"/>
                </a:lnTo>
                <a:lnTo>
                  <a:pt x="196202" y="203936"/>
                </a:lnTo>
                <a:lnTo>
                  <a:pt x="198602" y="211175"/>
                </a:lnTo>
                <a:lnTo>
                  <a:pt x="202234" y="225602"/>
                </a:lnTo>
                <a:lnTo>
                  <a:pt x="204177" y="232371"/>
                </a:lnTo>
                <a:lnTo>
                  <a:pt x="207594" y="243001"/>
                </a:lnTo>
                <a:lnTo>
                  <a:pt x="210070" y="246621"/>
                </a:lnTo>
                <a:lnTo>
                  <a:pt x="211821" y="255263"/>
                </a:lnTo>
                <a:lnTo>
                  <a:pt x="211747" y="269100"/>
                </a:lnTo>
                <a:lnTo>
                  <a:pt x="209562" y="271970"/>
                </a:lnTo>
                <a:lnTo>
                  <a:pt x="205816" y="273265"/>
                </a:lnTo>
                <a:lnTo>
                  <a:pt x="198401" y="276574"/>
                </a:lnTo>
                <a:lnTo>
                  <a:pt x="191703" y="280882"/>
                </a:lnTo>
                <a:lnTo>
                  <a:pt x="185552" y="285967"/>
                </a:lnTo>
                <a:lnTo>
                  <a:pt x="179781" y="291604"/>
                </a:lnTo>
                <a:lnTo>
                  <a:pt x="174554" y="296305"/>
                </a:lnTo>
                <a:lnTo>
                  <a:pt x="131014" y="315514"/>
                </a:lnTo>
                <a:lnTo>
                  <a:pt x="48869" y="335241"/>
                </a:lnTo>
                <a:lnTo>
                  <a:pt x="45034" y="336753"/>
                </a:lnTo>
                <a:lnTo>
                  <a:pt x="24688" y="374472"/>
                </a:lnTo>
                <a:lnTo>
                  <a:pt x="20910" y="392639"/>
                </a:lnTo>
                <a:lnTo>
                  <a:pt x="18984" y="401704"/>
                </a:lnTo>
                <a:lnTo>
                  <a:pt x="16675" y="410654"/>
                </a:lnTo>
                <a:lnTo>
                  <a:pt x="11736" y="429493"/>
                </a:lnTo>
                <a:lnTo>
                  <a:pt x="7621" y="448492"/>
                </a:lnTo>
                <a:lnTo>
                  <a:pt x="3975" y="467584"/>
                </a:lnTo>
                <a:lnTo>
                  <a:pt x="381" y="487019"/>
                </a:lnTo>
                <a:lnTo>
                  <a:pt x="152" y="487311"/>
                </a:lnTo>
                <a:lnTo>
                  <a:pt x="0" y="487603"/>
                </a:lnTo>
                <a:lnTo>
                  <a:pt x="0" y="514819"/>
                </a:lnTo>
                <a:lnTo>
                  <a:pt x="535863" y="514819"/>
                </a:lnTo>
                <a:lnTo>
                  <a:pt x="535863" y="461441"/>
                </a:lnTo>
                <a:lnTo>
                  <a:pt x="528075" y="419081"/>
                </a:lnTo>
                <a:lnTo>
                  <a:pt x="520509" y="399605"/>
                </a:lnTo>
                <a:lnTo>
                  <a:pt x="517334" y="390829"/>
                </a:lnTo>
                <a:lnTo>
                  <a:pt x="516648" y="387311"/>
                </a:lnTo>
                <a:lnTo>
                  <a:pt x="516458" y="383895"/>
                </a:lnTo>
                <a:lnTo>
                  <a:pt x="514533" y="373598"/>
                </a:lnTo>
                <a:lnTo>
                  <a:pt x="482260" y="343811"/>
                </a:lnTo>
                <a:lnTo>
                  <a:pt x="421167" y="320503"/>
                </a:lnTo>
                <a:lnTo>
                  <a:pt x="405396" y="315010"/>
                </a:lnTo>
                <a:lnTo>
                  <a:pt x="397191" y="311570"/>
                </a:lnTo>
                <a:lnTo>
                  <a:pt x="389978" y="307073"/>
                </a:lnTo>
                <a:lnTo>
                  <a:pt x="383576" y="301566"/>
                </a:lnTo>
                <a:lnTo>
                  <a:pt x="377799" y="295097"/>
                </a:lnTo>
                <a:lnTo>
                  <a:pt x="374662" y="291160"/>
                </a:lnTo>
                <a:lnTo>
                  <a:pt x="371157" y="287451"/>
                </a:lnTo>
                <a:lnTo>
                  <a:pt x="365391" y="282016"/>
                </a:lnTo>
                <a:lnTo>
                  <a:pt x="362750" y="280492"/>
                </a:lnTo>
                <a:lnTo>
                  <a:pt x="353682" y="275920"/>
                </a:lnTo>
                <a:lnTo>
                  <a:pt x="349948" y="270598"/>
                </a:lnTo>
                <a:lnTo>
                  <a:pt x="348043" y="263867"/>
                </a:lnTo>
                <a:lnTo>
                  <a:pt x="346498" y="255333"/>
                </a:lnTo>
                <a:lnTo>
                  <a:pt x="346568" y="246621"/>
                </a:lnTo>
                <a:lnTo>
                  <a:pt x="347947" y="238353"/>
                </a:lnTo>
                <a:lnTo>
                  <a:pt x="350418" y="230035"/>
                </a:lnTo>
                <a:lnTo>
                  <a:pt x="352856" y="223151"/>
                </a:lnTo>
                <a:lnTo>
                  <a:pt x="356616" y="216560"/>
                </a:lnTo>
                <a:lnTo>
                  <a:pt x="357974" y="209499"/>
                </a:lnTo>
                <a:lnTo>
                  <a:pt x="359937" y="202481"/>
                </a:lnTo>
                <a:lnTo>
                  <a:pt x="362808" y="196018"/>
                </a:lnTo>
                <a:lnTo>
                  <a:pt x="366349" y="189907"/>
                </a:lnTo>
                <a:lnTo>
                  <a:pt x="370319" y="183946"/>
                </a:lnTo>
                <a:lnTo>
                  <a:pt x="376519" y="173393"/>
                </a:lnTo>
                <a:lnTo>
                  <a:pt x="381058" y="162252"/>
                </a:lnTo>
                <a:lnTo>
                  <a:pt x="384012" y="150567"/>
                </a:lnTo>
                <a:lnTo>
                  <a:pt x="385445" y="138404"/>
                </a:lnTo>
                <a:lnTo>
                  <a:pt x="385699" y="133908"/>
                </a:lnTo>
                <a:lnTo>
                  <a:pt x="385318" y="129527"/>
                </a:lnTo>
                <a:lnTo>
                  <a:pt x="380352" y="124117"/>
                </a:lnTo>
                <a:lnTo>
                  <a:pt x="379996" y="118554"/>
                </a:lnTo>
                <a:lnTo>
                  <a:pt x="379619" y="111963"/>
                </a:lnTo>
                <a:lnTo>
                  <a:pt x="379304" y="105370"/>
                </a:lnTo>
                <a:lnTo>
                  <a:pt x="378657" y="90347"/>
                </a:lnTo>
                <a:lnTo>
                  <a:pt x="378185" y="77949"/>
                </a:lnTo>
                <a:lnTo>
                  <a:pt x="377856" y="70838"/>
                </a:lnTo>
                <a:lnTo>
                  <a:pt x="362858" y="33926"/>
                </a:lnTo>
                <a:lnTo>
                  <a:pt x="325450" y="15544"/>
                </a:lnTo>
                <a:lnTo>
                  <a:pt x="319071" y="14089"/>
                </a:lnTo>
                <a:lnTo>
                  <a:pt x="312977" y="11942"/>
                </a:lnTo>
                <a:lnTo>
                  <a:pt x="307242" y="8945"/>
                </a:lnTo>
                <a:lnTo>
                  <a:pt x="301942" y="4940"/>
                </a:lnTo>
                <a:lnTo>
                  <a:pt x="297878" y="1269"/>
                </a:lnTo>
                <a:lnTo>
                  <a:pt x="292620" y="165"/>
                </a:lnTo>
                <a:lnTo>
                  <a:pt x="28735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214357" y="4683633"/>
            <a:ext cx="804545" cy="0"/>
          </a:xfrm>
          <a:custGeom>
            <a:avLst/>
            <a:gdLst/>
            <a:ahLst/>
            <a:cxnLst/>
            <a:rect l="l" t="t" r="r" b="b"/>
            <a:pathLst>
              <a:path w="804545">
                <a:moveTo>
                  <a:pt x="0" y="0"/>
                </a:moveTo>
                <a:lnTo>
                  <a:pt x="804544" y="0"/>
                </a:lnTo>
              </a:path>
            </a:pathLst>
          </a:custGeom>
          <a:ln w="381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233407" y="3935603"/>
            <a:ext cx="0" cy="728980"/>
          </a:xfrm>
          <a:custGeom>
            <a:avLst/>
            <a:gdLst/>
            <a:ahLst/>
            <a:cxnLst/>
            <a:rect l="l" t="t" r="r" b="b"/>
            <a:pathLst>
              <a:path h="728979">
                <a:moveTo>
                  <a:pt x="0" y="0"/>
                </a:moveTo>
                <a:lnTo>
                  <a:pt x="0" y="728979"/>
                </a:lnTo>
              </a:path>
            </a:pathLst>
          </a:custGeom>
          <a:ln w="3809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214357" y="3916553"/>
            <a:ext cx="804545" cy="0"/>
          </a:xfrm>
          <a:custGeom>
            <a:avLst/>
            <a:gdLst/>
            <a:ahLst/>
            <a:cxnLst/>
            <a:rect l="l" t="t" r="r" b="b"/>
            <a:pathLst>
              <a:path w="804545">
                <a:moveTo>
                  <a:pt x="0" y="0"/>
                </a:moveTo>
                <a:lnTo>
                  <a:pt x="804544" y="0"/>
                </a:lnTo>
              </a:path>
            </a:pathLst>
          </a:custGeom>
          <a:ln w="381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999852" y="3935679"/>
            <a:ext cx="0" cy="728345"/>
          </a:xfrm>
          <a:custGeom>
            <a:avLst/>
            <a:gdLst/>
            <a:ahLst/>
            <a:cxnLst/>
            <a:rect l="l" t="t" r="r" b="b"/>
            <a:pathLst>
              <a:path h="728345">
                <a:moveTo>
                  <a:pt x="0" y="0"/>
                </a:moveTo>
                <a:lnTo>
                  <a:pt x="0" y="728345"/>
                </a:lnTo>
              </a:path>
            </a:pathLst>
          </a:custGeom>
          <a:ln w="381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348705" y="2355624"/>
            <a:ext cx="535940" cy="514984"/>
          </a:xfrm>
          <a:custGeom>
            <a:avLst/>
            <a:gdLst/>
            <a:ahLst/>
            <a:cxnLst/>
            <a:rect l="l" t="t" r="r" b="b"/>
            <a:pathLst>
              <a:path w="535939" h="514985">
                <a:moveTo>
                  <a:pt x="287350" y="0"/>
                </a:moveTo>
                <a:lnTo>
                  <a:pt x="231441" y="11369"/>
                </a:lnTo>
                <a:lnTo>
                  <a:pt x="188544" y="48933"/>
                </a:lnTo>
                <a:lnTo>
                  <a:pt x="173736" y="90347"/>
                </a:lnTo>
                <a:lnTo>
                  <a:pt x="171660" y="140643"/>
                </a:lnTo>
                <a:lnTo>
                  <a:pt x="172237" y="157441"/>
                </a:lnTo>
                <a:lnTo>
                  <a:pt x="172593" y="165811"/>
                </a:lnTo>
                <a:lnTo>
                  <a:pt x="175022" y="173398"/>
                </a:lnTo>
                <a:lnTo>
                  <a:pt x="182956" y="184010"/>
                </a:lnTo>
                <a:lnTo>
                  <a:pt x="184531" y="188671"/>
                </a:lnTo>
                <a:lnTo>
                  <a:pt x="187807" y="194754"/>
                </a:lnTo>
                <a:lnTo>
                  <a:pt x="188810" y="196824"/>
                </a:lnTo>
                <a:lnTo>
                  <a:pt x="196202" y="203936"/>
                </a:lnTo>
                <a:lnTo>
                  <a:pt x="198602" y="211175"/>
                </a:lnTo>
                <a:lnTo>
                  <a:pt x="202234" y="225602"/>
                </a:lnTo>
                <a:lnTo>
                  <a:pt x="204177" y="232371"/>
                </a:lnTo>
                <a:lnTo>
                  <a:pt x="207594" y="243001"/>
                </a:lnTo>
                <a:lnTo>
                  <a:pt x="210070" y="246634"/>
                </a:lnTo>
                <a:lnTo>
                  <a:pt x="211821" y="255263"/>
                </a:lnTo>
                <a:lnTo>
                  <a:pt x="211747" y="269100"/>
                </a:lnTo>
                <a:lnTo>
                  <a:pt x="209562" y="271970"/>
                </a:lnTo>
                <a:lnTo>
                  <a:pt x="205816" y="273265"/>
                </a:lnTo>
                <a:lnTo>
                  <a:pt x="198401" y="276574"/>
                </a:lnTo>
                <a:lnTo>
                  <a:pt x="191703" y="280882"/>
                </a:lnTo>
                <a:lnTo>
                  <a:pt x="185552" y="285967"/>
                </a:lnTo>
                <a:lnTo>
                  <a:pt x="179781" y="291604"/>
                </a:lnTo>
                <a:lnTo>
                  <a:pt x="174554" y="296305"/>
                </a:lnTo>
                <a:lnTo>
                  <a:pt x="131014" y="315514"/>
                </a:lnTo>
                <a:lnTo>
                  <a:pt x="48869" y="335241"/>
                </a:lnTo>
                <a:lnTo>
                  <a:pt x="45034" y="336753"/>
                </a:lnTo>
                <a:lnTo>
                  <a:pt x="24688" y="374484"/>
                </a:lnTo>
                <a:lnTo>
                  <a:pt x="20910" y="392641"/>
                </a:lnTo>
                <a:lnTo>
                  <a:pt x="18984" y="401704"/>
                </a:lnTo>
                <a:lnTo>
                  <a:pt x="16675" y="410654"/>
                </a:lnTo>
                <a:lnTo>
                  <a:pt x="11736" y="429493"/>
                </a:lnTo>
                <a:lnTo>
                  <a:pt x="7621" y="448492"/>
                </a:lnTo>
                <a:lnTo>
                  <a:pt x="3975" y="467584"/>
                </a:lnTo>
                <a:lnTo>
                  <a:pt x="381" y="487019"/>
                </a:lnTo>
                <a:lnTo>
                  <a:pt x="152" y="487311"/>
                </a:lnTo>
                <a:lnTo>
                  <a:pt x="0" y="487603"/>
                </a:lnTo>
                <a:lnTo>
                  <a:pt x="0" y="514819"/>
                </a:lnTo>
                <a:lnTo>
                  <a:pt x="535863" y="514819"/>
                </a:lnTo>
                <a:lnTo>
                  <a:pt x="535863" y="461441"/>
                </a:lnTo>
                <a:lnTo>
                  <a:pt x="528077" y="419081"/>
                </a:lnTo>
                <a:lnTo>
                  <a:pt x="520509" y="399605"/>
                </a:lnTo>
                <a:lnTo>
                  <a:pt x="517334" y="390829"/>
                </a:lnTo>
                <a:lnTo>
                  <a:pt x="516648" y="387311"/>
                </a:lnTo>
                <a:lnTo>
                  <a:pt x="516458" y="383895"/>
                </a:lnTo>
                <a:lnTo>
                  <a:pt x="514533" y="373598"/>
                </a:lnTo>
                <a:lnTo>
                  <a:pt x="482260" y="343811"/>
                </a:lnTo>
                <a:lnTo>
                  <a:pt x="421167" y="320503"/>
                </a:lnTo>
                <a:lnTo>
                  <a:pt x="405396" y="315010"/>
                </a:lnTo>
                <a:lnTo>
                  <a:pt x="397191" y="311576"/>
                </a:lnTo>
                <a:lnTo>
                  <a:pt x="389978" y="307078"/>
                </a:lnTo>
                <a:lnTo>
                  <a:pt x="383576" y="301568"/>
                </a:lnTo>
                <a:lnTo>
                  <a:pt x="377799" y="295097"/>
                </a:lnTo>
                <a:lnTo>
                  <a:pt x="374662" y="291160"/>
                </a:lnTo>
                <a:lnTo>
                  <a:pt x="371157" y="287451"/>
                </a:lnTo>
                <a:lnTo>
                  <a:pt x="365391" y="282016"/>
                </a:lnTo>
                <a:lnTo>
                  <a:pt x="362762" y="280492"/>
                </a:lnTo>
                <a:lnTo>
                  <a:pt x="353682" y="275920"/>
                </a:lnTo>
                <a:lnTo>
                  <a:pt x="349948" y="270611"/>
                </a:lnTo>
                <a:lnTo>
                  <a:pt x="348043" y="263867"/>
                </a:lnTo>
                <a:lnTo>
                  <a:pt x="346498" y="255333"/>
                </a:lnTo>
                <a:lnTo>
                  <a:pt x="346566" y="246634"/>
                </a:lnTo>
                <a:lnTo>
                  <a:pt x="347947" y="238353"/>
                </a:lnTo>
                <a:lnTo>
                  <a:pt x="350418" y="230035"/>
                </a:lnTo>
                <a:lnTo>
                  <a:pt x="352856" y="223151"/>
                </a:lnTo>
                <a:lnTo>
                  <a:pt x="356616" y="216560"/>
                </a:lnTo>
                <a:lnTo>
                  <a:pt x="357974" y="209499"/>
                </a:lnTo>
                <a:lnTo>
                  <a:pt x="359937" y="202481"/>
                </a:lnTo>
                <a:lnTo>
                  <a:pt x="362808" y="196018"/>
                </a:lnTo>
                <a:lnTo>
                  <a:pt x="366349" y="189907"/>
                </a:lnTo>
                <a:lnTo>
                  <a:pt x="370319" y="183946"/>
                </a:lnTo>
                <a:lnTo>
                  <a:pt x="376519" y="173393"/>
                </a:lnTo>
                <a:lnTo>
                  <a:pt x="381058" y="162252"/>
                </a:lnTo>
                <a:lnTo>
                  <a:pt x="384012" y="150567"/>
                </a:lnTo>
                <a:lnTo>
                  <a:pt x="385445" y="138404"/>
                </a:lnTo>
                <a:lnTo>
                  <a:pt x="385699" y="133908"/>
                </a:lnTo>
                <a:lnTo>
                  <a:pt x="385318" y="129527"/>
                </a:lnTo>
                <a:lnTo>
                  <a:pt x="380352" y="124117"/>
                </a:lnTo>
                <a:lnTo>
                  <a:pt x="379996" y="118554"/>
                </a:lnTo>
                <a:lnTo>
                  <a:pt x="379619" y="111963"/>
                </a:lnTo>
                <a:lnTo>
                  <a:pt x="379304" y="105371"/>
                </a:lnTo>
                <a:lnTo>
                  <a:pt x="378656" y="90347"/>
                </a:lnTo>
                <a:lnTo>
                  <a:pt x="378185" y="77955"/>
                </a:lnTo>
                <a:lnTo>
                  <a:pt x="377856" y="70843"/>
                </a:lnTo>
                <a:lnTo>
                  <a:pt x="362858" y="33926"/>
                </a:lnTo>
                <a:lnTo>
                  <a:pt x="325450" y="15544"/>
                </a:lnTo>
                <a:lnTo>
                  <a:pt x="319071" y="14089"/>
                </a:lnTo>
                <a:lnTo>
                  <a:pt x="312977" y="11942"/>
                </a:lnTo>
                <a:lnTo>
                  <a:pt x="307242" y="8945"/>
                </a:lnTo>
                <a:lnTo>
                  <a:pt x="301942" y="4940"/>
                </a:lnTo>
                <a:lnTo>
                  <a:pt x="297878" y="1270"/>
                </a:lnTo>
                <a:lnTo>
                  <a:pt x="292620" y="165"/>
                </a:lnTo>
                <a:lnTo>
                  <a:pt x="28735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603383" y="3051925"/>
            <a:ext cx="0" cy="563880"/>
          </a:xfrm>
          <a:custGeom>
            <a:avLst/>
            <a:gdLst/>
            <a:ahLst/>
            <a:cxnLst/>
            <a:rect l="l" t="t" r="r" b="b"/>
            <a:pathLst>
              <a:path h="563879">
                <a:moveTo>
                  <a:pt x="0" y="0"/>
                </a:moveTo>
                <a:lnTo>
                  <a:pt x="0" y="563460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566486" y="3590219"/>
            <a:ext cx="74295" cy="137795"/>
          </a:xfrm>
          <a:custGeom>
            <a:avLst/>
            <a:gdLst/>
            <a:ahLst/>
            <a:cxnLst/>
            <a:rect l="l" t="t" r="r" b="b"/>
            <a:pathLst>
              <a:path w="74295" h="137795">
                <a:moveTo>
                  <a:pt x="73799" y="0"/>
                </a:moveTo>
                <a:lnTo>
                  <a:pt x="0" y="0"/>
                </a:lnTo>
                <a:lnTo>
                  <a:pt x="36893" y="137680"/>
                </a:lnTo>
                <a:lnTo>
                  <a:pt x="7379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603383" y="4889191"/>
            <a:ext cx="0" cy="950594"/>
          </a:xfrm>
          <a:custGeom>
            <a:avLst/>
            <a:gdLst/>
            <a:ahLst/>
            <a:cxnLst/>
            <a:rect l="l" t="t" r="r" b="b"/>
            <a:pathLst>
              <a:path h="950595">
                <a:moveTo>
                  <a:pt x="0" y="0"/>
                </a:moveTo>
                <a:lnTo>
                  <a:pt x="0" y="950048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566486" y="5814079"/>
            <a:ext cx="74295" cy="137795"/>
          </a:xfrm>
          <a:custGeom>
            <a:avLst/>
            <a:gdLst/>
            <a:ahLst/>
            <a:cxnLst/>
            <a:rect l="l" t="t" r="r" b="b"/>
            <a:pathLst>
              <a:path w="74295" h="137795">
                <a:moveTo>
                  <a:pt x="73799" y="0"/>
                </a:moveTo>
                <a:lnTo>
                  <a:pt x="0" y="0"/>
                </a:lnTo>
                <a:lnTo>
                  <a:pt x="36893" y="137680"/>
                </a:lnTo>
                <a:lnTo>
                  <a:pt x="7379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357551" y="6134667"/>
            <a:ext cx="535940" cy="514984"/>
          </a:xfrm>
          <a:custGeom>
            <a:avLst/>
            <a:gdLst/>
            <a:ahLst/>
            <a:cxnLst/>
            <a:rect l="l" t="t" r="r" b="b"/>
            <a:pathLst>
              <a:path w="535939" h="514984">
                <a:moveTo>
                  <a:pt x="287350" y="0"/>
                </a:moveTo>
                <a:lnTo>
                  <a:pt x="231441" y="11369"/>
                </a:lnTo>
                <a:lnTo>
                  <a:pt x="188544" y="48933"/>
                </a:lnTo>
                <a:lnTo>
                  <a:pt x="173736" y="90347"/>
                </a:lnTo>
                <a:lnTo>
                  <a:pt x="171660" y="140643"/>
                </a:lnTo>
                <a:lnTo>
                  <a:pt x="172237" y="157441"/>
                </a:lnTo>
                <a:lnTo>
                  <a:pt x="172593" y="165811"/>
                </a:lnTo>
                <a:lnTo>
                  <a:pt x="175022" y="173398"/>
                </a:lnTo>
                <a:lnTo>
                  <a:pt x="182956" y="184010"/>
                </a:lnTo>
                <a:lnTo>
                  <a:pt x="184531" y="188671"/>
                </a:lnTo>
                <a:lnTo>
                  <a:pt x="187807" y="194754"/>
                </a:lnTo>
                <a:lnTo>
                  <a:pt x="188810" y="196824"/>
                </a:lnTo>
                <a:lnTo>
                  <a:pt x="196202" y="203936"/>
                </a:lnTo>
                <a:lnTo>
                  <a:pt x="198602" y="211175"/>
                </a:lnTo>
                <a:lnTo>
                  <a:pt x="202234" y="225602"/>
                </a:lnTo>
                <a:lnTo>
                  <a:pt x="204177" y="232371"/>
                </a:lnTo>
                <a:lnTo>
                  <a:pt x="207594" y="243001"/>
                </a:lnTo>
                <a:lnTo>
                  <a:pt x="210070" y="246621"/>
                </a:lnTo>
                <a:lnTo>
                  <a:pt x="211821" y="255263"/>
                </a:lnTo>
                <a:lnTo>
                  <a:pt x="211747" y="269100"/>
                </a:lnTo>
                <a:lnTo>
                  <a:pt x="209562" y="271970"/>
                </a:lnTo>
                <a:lnTo>
                  <a:pt x="205816" y="273265"/>
                </a:lnTo>
                <a:lnTo>
                  <a:pt x="198401" y="276574"/>
                </a:lnTo>
                <a:lnTo>
                  <a:pt x="191703" y="280882"/>
                </a:lnTo>
                <a:lnTo>
                  <a:pt x="185552" y="285967"/>
                </a:lnTo>
                <a:lnTo>
                  <a:pt x="179781" y="291604"/>
                </a:lnTo>
                <a:lnTo>
                  <a:pt x="174554" y="296305"/>
                </a:lnTo>
                <a:lnTo>
                  <a:pt x="131014" y="315514"/>
                </a:lnTo>
                <a:lnTo>
                  <a:pt x="48869" y="335241"/>
                </a:lnTo>
                <a:lnTo>
                  <a:pt x="45034" y="336753"/>
                </a:lnTo>
                <a:lnTo>
                  <a:pt x="24688" y="374472"/>
                </a:lnTo>
                <a:lnTo>
                  <a:pt x="20910" y="392639"/>
                </a:lnTo>
                <a:lnTo>
                  <a:pt x="18984" y="401704"/>
                </a:lnTo>
                <a:lnTo>
                  <a:pt x="16675" y="410654"/>
                </a:lnTo>
                <a:lnTo>
                  <a:pt x="11736" y="429493"/>
                </a:lnTo>
                <a:lnTo>
                  <a:pt x="7621" y="448492"/>
                </a:lnTo>
                <a:lnTo>
                  <a:pt x="3975" y="467584"/>
                </a:lnTo>
                <a:lnTo>
                  <a:pt x="381" y="487019"/>
                </a:lnTo>
                <a:lnTo>
                  <a:pt x="152" y="487311"/>
                </a:lnTo>
                <a:lnTo>
                  <a:pt x="0" y="487603"/>
                </a:lnTo>
                <a:lnTo>
                  <a:pt x="0" y="514819"/>
                </a:lnTo>
                <a:lnTo>
                  <a:pt x="535863" y="514819"/>
                </a:lnTo>
                <a:lnTo>
                  <a:pt x="535863" y="461441"/>
                </a:lnTo>
                <a:lnTo>
                  <a:pt x="528077" y="419081"/>
                </a:lnTo>
                <a:lnTo>
                  <a:pt x="520509" y="399605"/>
                </a:lnTo>
                <a:lnTo>
                  <a:pt x="517334" y="390829"/>
                </a:lnTo>
                <a:lnTo>
                  <a:pt x="516648" y="387311"/>
                </a:lnTo>
                <a:lnTo>
                  <a:pt x="516458" y="383895"/>
                </a:lnTo>
                <a:lnTo>
                  <a:pt x="514533" y="373598"/>
                </a:lnTo>
                <a:lnTo>
                  <a:pt x="482260" y="343811"/>
                </a:lnTo>
                <a:lnTo>
                  <a:pt x="421167" y="320503"/>
                </a:lnTo>
                <a:lnTo>
                  <a:pt x="405396" y="315010"/>
                </a:lnTo>
                <a:lnTo>
                  <a:pt x="397191" y="311570"/>
                </a:lnTo>
                <a:lnTo>
                  <a:pt x="389978" y="307073"/>
                </a:lnTo>
                <a:lnTo>
                  <a:pt x="383576" y="301566"/>
                </a:lnTo>
                <a:lnTo>
                  <a:pt x="377799" y="295097"/>
                </a:lnTo>
                <a:lnTo>
                  <a:pt x="374662" y="291160"/>
                </a:lnTo>
                <a:lnTo>
                  <a:pt x="371157" y="287451"/>
                </a:lnTo>
                <a:lnTo>
                  <a:pt x="365391" y="282016"/>
                </a:lnTo>
                <a:lnTo>
                  <a:pt x="362750" y="280492"/>
                </a:lnTo>
                <a:lnTo>
                  <a:pt x="353682" y="275920"/>
                </a:lnTo>
                <a:lnTo>
                  <a:pt x="349948" y="270598"/>
                </a:lnTo>
                <a:lnTo>
                  <a:pt x="348043" y="263867"/>
                </a:lnTo>
                <a:lnTo>
                  <a:pt x="346498" y="255333"/>
                </a:lnTo>
                <a:lnTo>
                  <a:pt x="346569" y="246621"/>
                </a:lnTo>
                <a:lnTo>
                  <a:pt x="347952" y="238353"/>
                </a:lnTo>
                <a:lnTo>
                  <a:pt x="350431" y="230035"/>
                </a:lnTo>
                <a:lnTo>
                  <a:pt x="352856" y="223151"/>
                </a:lnTo>
                <a:lnTo>
                  <a:pt x="356616" y="216560"/>
                </a:lnTo>
                <a:lnTo>
                  <a:pt x="357974" y="209499"/>
                </a:lnTo>
                <a:lnTo>
                  <a:pt x="359937" y="202481"/>
                </a:lnTo>
                <a:lnTo>
                  <a:pt x="362808" y="196018"/>
                </a:lnTo>
                <a:lnTo>
                  <a:pt x="366349" y="189907"/>
                </a:lnTo>
                <a:lnTo>
                  <a:pt x="370319" y="183946"/>
                </a:lnTo>
                <a:lnTo>
                  <a:pt x="376519" y="173393"/>
                </a:lnTo>
                <a:lnTo>
                  <a:pt x="381058" y="162252"/>
                </a:lnTo>
                <a:lnTo>
                  <a:pt x="384012" y="150567"/>
                </a:lnTo>
                <a:lnTo>
                  <a:pt x="385445" y="138404"/>
                </a:lnTo>
                <a:lnTo>
                  <a:pt x="385699" y="133908"/>
                </a:lnTo>
                <a:lnTo>
                  <a:pt x="385318" y="129527"/>
                </a:lnTo>
                <a:lnTo>
                  <a:pt x="380352" y="124117"/>
                </a:lnTo>
                <a:lnTo>
                  <a:pt x="379996" y="118554"/>
                </a:lnTo>
                <a:lnTo>
                  <a:pt x="379619" y="111963"/>
                </a:lnTo>
                <a:lnTo>
                  <a:pt x="379304" y="105370"/>
                </a:lnTo>
                <a:lnTo>
                  <a:pt x="378657" y="90347"/>
                </a:lnTo>
                <a:lnTo>
                  <a:pt x="378185" y="77949"/>
                </a:lnTo>
                <a:lnTo>
                  <a:pt x="377856" y="70838"/>
                </a:lnTo>
                <a:lnTo>
                  <a:pt x="362858" y="33926"/>
                </a:lnTo>
                <a:lnTo>
                  <a:pt x="325450" y="15544"/>
                </a:lnTo>
                <a:lnTo>
                  <a:pt x="319071" y="14089"/>
                </a:lnTo>
                <a:lnTo>
                  <a:pt x="312977" y="11942"/>
                </a:lnTo>
                <a:lnTo>
                  <a:pt x="307242" y="8945"/>
                </a:lnTo>
                <a:lnTo>
                  <a:pt x="301942" y="4940"/>
                </a:lnTo>
                <a:lnTo>
                  <a:pt x="297878" y="1269"/>
                </a:lnTo>
                <a:lnTo>
                  <a:pt x="292620" y="165"/>
                </a:lnTo>
                <a:lnTo>
                  <a:pt x="28735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236457" y="4683633"/>
            <a:ext cx="804545" cy="0"/>
          </a:xfrm>
          <a:custGeom>
            <a:avLst/>
            <a:gdLst/>
            <a:ahLst/>
            <a:cxnLst/>
            <a:rect l="l" t="t" r="r" b="b"/>
            <a:pathLst>
              <a:path w="804544">
                <a:moveTo>
                  <a:pt x="0" y="0"/>
                </a:moveTo>
                <a:lnTo>
                  <a:pt x="804544" y="0"/>
                </a:lnTo>
              </a:path>
            </a:pathLst>
          </a:custGeom>
          <a:ln w="381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255507" y="3935603"/>
            <a:ext cx="0" cy="728980"/>
          </a:xfrm>
          <a:custGeom>
            <a:avLst/>
            <a:gdLst/>
            <a:ahLst/>
            <a:cxnLst/>
            <a:rect l="l" t="t" r="r" b="b"/>
            <a:pathLst>
              <a:path h="728979">
                <a:moveTo>
                  <a:pt x="0" y="0"/>
                </a:moveTo>
                <a:lnTo>
                  <a:pt x="0" y="728979"/>
                </a:lnTo>
              </a:path>
            </a:pathLst>
          </a:custGeom>
          <a:ln w="381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236457" y="3916553"/>
            <a:ext cx="804545" cy="0"/>
          </a:xfrm>
          <a:custGeom>
            <a:avLst/>
            <a:gdLst/>
            <a:ahLst/>
            <a:cxnLst/>
            <a:rect l="l" t="t" r="r" b="b"/>
            <a:pathLst>
              <a:path w="804544">
                <a:moveTo>
                  <a:pt x="0" y="0"/>
                </a:moveTo>
                <a:lnTo>
                  <a:pt x="804544" y="0"/>
                </a:lnTo>
              </a:path>
            </a:pathLst>
          </a:custGeom>
          <a:ln w="381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021952" y="3935679"/>
            <a:ext cx="0" cy="728345"/>
          </a:xfrm>
          <a:custGeom>
            <a:avLst/>
            <a:gdLst/>
            <a:ahLst/>
            <a:cxnLst/>
            <a:rect l="l" t="t" r="r" b="b"/>
            <a:pathLst>
              <a:path h="728345">
                <a:moveTo>
                  <a:pt x="0" y="0"/>
                </a:moveTo>
                <a:lnTo>
                  <a:pt x="0" y="728345"/>
                </a:lnTo>
              </a:path>
            </a:pathLst>
          </a:custGeom>
          <a:ln w="381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370805" y="2355624"/>
            <a:ext cx="535940" cy="514984"/>
          </a:xfrm>
          <a:custGeom>
            <a:avLst/>
            <a:gdLst/>
            <a:ahLst/>
            <a:cxnLst/>
            <a:rect l="l" t="t" r="r" b="b"/>
            <a:pathLst>
              <a:path w="535939" h="514985">
                <a:moveTo>
                  <a:pt x="287350" y="0"/>
                </a:moveTo>
                <a:lnTo>
                  <a:pt x="231441" y="11369"/>
                </a:lnTo>
                <a:lnTo>
                  <a:pt x="188544" y="48933"/>
                </a:lnTo>
                <a:lnTo>
                  <a:pt x="173736" y="90347"/>
                </a:lnTo>
                <a:lnTo>
                  <a:pt x="171660" y="140643"/>
                </a:lnTo>
                <a:lnTo>
                  <a:pt x="172237" y="157441"/>
                </a:lnTo>
                <a:lnTo>
                  <a:pt x="172593" y="165811"/>
                </a:lnTo>
                <a:lnTo>
                  <a:pt x="175022" y="173398"/>
                </a:lnTo>
                <a:lnTo>
                  <a:pt x="182956" y="184010"/>
                </a:lnTo>
                <a:lnTo>
                  <a:pt x="184531" y="188671"/>
                </a:lnTo>
                <a:lnTo>
                  <a:pt x="187807" y="194754"/>
                </a:lnTo>
                <a:lnTo>
                  <a:pt x="188810" y="196824"/>
                </a:lnTo>
                <a:lnTo>
                  <a:pt x="196202" y="203936"/>
                </a:lnTo>
                <a:lnTo>
                  <a:pt x="198602" y="211175"/>
                </a:lnTo>
                <a:lnTo>
                  <a:pt x="202234" y="225602"/>
                </a:lnTo>
                <a:lnTo>
                  <a:pt x="204177" y="232371"/>
                </a:lnTo>
                <a:lnTo>
                  <a:pt x="207594" y="243001"/>
                </a:lnTo>
                <a:lnTo>
                  <a:pt x="210070" y="246634"/>
                </a:lnTo>
                <a:lnTo>
                  <a:pt x="211821" y="255263"/>
                </a:lnTo>
                <a:lnTo>
                  <a:pt x="211747" y="269100"/>
                </a:lnTo>
                <a:lnTo>
                  <a:pt x="209562" y="271970"/>
                </a:lnTo>
                <a:lnTo>
                  <a:pt x="205816" y="273265"/>
                </a:lnTo>
                <a:lnTo>
                  <a:pt x="198401" y="276574"/>
                </a:lnTo>
                <a:lnTo>
                  <a:pt x="191703" y="280882"/>
                </a:lnTo>
                <a:lnTo>
                  <a:pt x="185552" y="285967"/>
                </a:lnTo>
                <a:lnTo>
                  <a:pt x="179781" y="291604"/>
                </a:lnTo>
                <a:lnTo>
                  <a:pt x="174554" y="296305"/>
                </a:lnTo>
                <a:lnTo>
                  <a:pt x="131014" y="315514"/>
                </a:lnTo>
                <a:lnTo>
                  <a:pt x="48869" y="335241"/>
                </a:lnTo>
                <a:lnTo>
                  <a:pt x="45034" y="336753"/>
                </a:lnTo>
                <a:lnTo>
                  <a:pt x="24688" y="374484"/>
                </a:lnTo>
                <a:lnTo>
                  <a:pt x="20910" y="392641"/>
                </a:lnTo>
                <a:lnTo>
                  <a:pt x="18984" y="401704"/>
                </a:lnTo>
                <a:lnTo>
                  <a:pt x="16675" y="410654"/>
                </a:lnTo>
                <a:lnTo>
                  <a:pt x="11736" y="429493"/>
                </a:lnTo>
                <a:lnTo>
                  <a:pt x="7621" y="448492"/>
                </a:lnTo>
                <a:lnTo>
                  <a:pt x="3975" y="467584"/>
                </a:lnTo>
                <a:lnTo>
                  <a:pt x="381" y="487019"/>
                </a:lnTo>
                <a:lnTo>
                  <a:pt x="152" y="487311"/>
                </a:lnTo>
                <a:lnTo>
                  <a:pt x="0" y="487603"/>
                </a:lnTo>
                <a:lnTo>
                  <a:pt x="0" y="514819"/>
                </a:lnTo>
                <a:lnTo>
                  <a:pt x="535863" y="514819"/>
                </a:lnTo>
                <a:lnTo>
                  <a:pt x="535863" y="461441"/>
                </a:lnTo>
                <a:lnTo>
                  <a:pt x="528077" y="419081"/>
                </a:lnTo>
                <a:lnTo>
                  <a:pt x="520509" y="399605"/>
                </a:lnTo>
                <a:lnTo>
                  <a:pt x="517334" y="390829"/>
                </a:lnTo>
                <a:lnTo>
                  <a:pt x="516648" y="387311"/>
                </a:lnTo>
                <a:lnTo>
                  <a:pt x="516458" y="383895"/>
                </a:lnTo>
                <a:lnTo>
                  <a:pt x="514533" y="373598"/>
                </a:lnTo>
                <a:lnTo>
                  <a:pt x="482260" y="343811"/>
                </a:lnTo>
                <a:lnTo>
                  <a:pt x="421167" y="320503"/>
                </a:lnTo>
                <a:lnTo>
                  <a:pt x="405396" y="315010"/>
                </a:lnTo>
                <a:lnTo>
                  <a:pt x="397191" y="311576"/>
                </a:lnTo>
                <a:lnTo>
                  <a:pt x="389978" y="307078"/>
                </a:lnTo>
                <a:lnTo>
                  <a:pt x="383576" y="301568"/>
                </a:lnTo>
                <a:lnTo>
                  <a:pt x="377799" y="295097"/>
                </a:lnTo>
                <a:lnTo>
                  <a:pt x="374662" y="291160"/>
                </a:lnTo>
                <a:lnTo>
                  <a:pt x="371157" y="287451"/>
                </a:lnTo>
                <a:lnTo>
                  <a:pt x="365391" y="282016"/>
                </a:lnTo>
                <a:lnTo>
                  <a:pt x="362762" y="280492"/>
                </a:lnTo>
                <a:lnTo>
                  <a:pt x="353682" y="275920"/>
                </a:lnTo>
                <a:lnTo>
                  <a:pt x="349948" y="270611"/>
                </a:lnTo>
                <a:lnTo>
                  <a:pt x="348043" y="263867"/>
                </a:lnTo>
                <a:lnTo>
                  <a:pt x="346498" y="255333"/>
                </a:lnTo>
                <a:lnTo>
                  <a:pt x="346566" y="246634"/>
                </a:lnTo>
                <a:lnTo>
                  <a:pt x="347947" y="238353"/>
                </a:lnTo>
                <a:lnTo>
                  <a:pt x="350418" y="230035"/>
                </a:lnTo>
                <a:lnTo>
                  <a:pt x="352856" y="223151"/>
                </a:lnTo>
                <a:lnTo>
                  <a:pt x="356616" y="216560"/>
                </a:lnTo>
                <a:lnTo>
                  <a:pt x="357974" y="209499"/>
                </a:lnTo>
                <a:lnTo>
                  <a:pt x="359937" y="202481"/>
                </a:lnTo>
                <a:lnTo>
                  <a:pt x="362808" y="196018"/>
                </a:lnTo>
                <a:lnTo>
                  <a:pt x="366349" y="189907"/>
                </a:lnTo>
                <a:lnTo>
                  <a:pt x="370319" y="183946"/>
                </a:lnTo>
                <a:lnTo>
                  <a:pt x="376519" y="173393"/>
                </a:lnTo>
                <a:lnTo>
                  <a:pt x="381058" y="162252"/>
                </a:lnTo>
                <a:lnTo>
                  <a:pt x="384012" y="150567"/>
                </a:lnTo>
                <a:lnTo>
                  <a:pt x="385445" y="138404"/>
                </a:lnTo>
                <a:lnTo>
                  <a:pt x="385699" y="133908"/>
                </a:lnTo>
                <a:lnTo>
                  <a:pt x="385318" y="129527"/>
                </a:lnTo>
                <a:lnTo>
                  <a:pt x="380352" y="124117"/>
                </a:lnTo>
                <a:lnTo>
                  <a:pt x="379996" y="118554"/>
                </a:lnTo>
                <a:lnTo>
                  <a:pt x="379619" y="111963"/>
                </a:lnTo>
                <a:lnTo>
                  <a:pt x="379304" y="105371"/>
                </a:lnTo>
                <a:lnTo>
                  <a:pt x="378656" y="90347"/>
                </a:lnTo>
                <a:lnTo>
                  <a:pt x="378185" y="77955"/>
                </a:lnTo>
                <a:lnTo>
                  <a:pt x="377856" y="70843"/>
                </a:lnTo>
                <a:lnTo>
                  <a:pt x="362858" y="33926"/>
                </a:lnTo>
                <a:lnTo>
                  <a:pt x="325450" y="15544"/>
                </a:lnTo>
                <a:lnTo>
                  <a:pt x="319071" y="14089"/>
                </a:lnTo>
                <a:lnTo>
                  <a:pt x="312977" y="11942"/>
                </a:lnTo>
                <a:lnTo>
                  <a:pt x="307242" y="8945"/>
                </a:lnTo>
                <a:lnTo>
                  <a:pt x="301942" y="4940"/>
                </a:lnTo>
                <a:lnTo>
                  <a:pt x="297878" y="1270"/>
                </a:lnTo>
                <a:lnTo>
                  <a:pt x="292620" y="165"/>
                </a:lnTo>
                <a:lnTo>
                  <a:pt x="28735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625483" y="3051925"/>
            <a:ext cx="0" cy="563880"/>
          </a:xfrm>
          <a:custGeom>
            <a:avLst/>
            <a:gdLst/>
            <a:ahLst/>
            <a:cxnLst/>
            <a:rect l="l" t="t" r="r" b="b"/>
            <a:pathLst>
              <a:path h="563879">
                <a:moveTo>
                  <a:pt x="0" y="0"/>
                </a:moveTo>
                <a:lnTo>
                  <a:pt x="0" y="563460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588586" y="3590219"/>
            <a:ext cx="74295" cy="137795"/>
          </a:xfrm>
          <a:custGeom>
            <a:avLst/>
            <a:gdLst/>
            <a:ahLst/>
            <a:cxnLst/>
            <a:rect l="l" t="t" r="r" b="b"/>
            <a:pathLst>
              <a:path w="74294" h="137795">
                <a:moveTo>
                  <a:pt x="73799" y="0"/>
                </a:moveTo>
                <a:lnTo>
                  <a:pt x="0" y="0"/>
                </a:lnTo>
                <a:lnTo>
                  <a:pt x="36893" y="137680"/>
                </a:lnTo>
                <a:lnTo>
                  <a:pt x="7379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625483" y="4889191"/>
            <a:ext cx="0" cy="950594"/>
          </a:xfrm>
          <a:custGeom>
            <a:avLst/>
            <a:gdLst/>
            <a:ahLst/>
            <a:cxnLst/>
            <a:rect l="l" t="t" r="r" b="b"/>
            <a:pathLst>
              <a:path h="950595">
                <a:moveTo>
                  <a:pt x="0" y="0"/>
                </a:moveTo>
                <a:lnTo>
                  <a:pt x="0" y="950048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588586" y="5814079"/>
            <a:ext cx="74295" cy="137795"/>
          </a:xfrm>
          <a:custGeom>
            <a:avLst/>
            <a:gdLst/>
            <a:ahLst/>
            <a:cxnLst/>
            <a:rect l="l" t="t" r="r" b="b"/>
            <a:pathLst>
              <a:path w="74294" h="137795">
                <a:moveTo>
                  <a:pt x="73799" y="0"/>
                </a:moveTo>
                <a:lnTo>
                  <a:pt x="0" y="0"/>
                </a:lnTo>
                <a:lnTo>
                  <a:pt x="36893" y="137680"/>
                </a:lnTo>
                <a:lnTo>
                  <a:pt x="7379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9202970" y="2355624"/>
            <a:ext cx="535940" cy="514984"/>
          </a:xfrm>
          <a:custGeom>
            <a:avLst/>
            <a:gdLst/>
            <a:ahLst/>
            <a:cxnLst/>
            <a:rect l="l" t="t" r="r" b="b"/>
            <a:pathLst>
              <a:path w="535940" h="514985">
                <a:moveTo>
                  <a:pt x="287350" y="0"/>
                </a:moveTo>
                <a:lnTo>
                  <a:pt x="231441" y="11369"/>
                </a:lnTo>
                <a:lnTo>
                  <a:pt x="188544" y="48933"/>
                </a:lnTo>
                <a:lnTo>
                  <a:pt x="173736" y="90347"/>
                </a:lnTo>
                <a:lnTo>
                  <a:pt x="171660" y="140643"/>
                </a:lnTo>
                <a:lnTo>
                  <a:pt x="172237" y="157441"/>
                </a:lnTo>
                <a:lnTo>
                  <a:pt x="172593" y="165811"/>
                </a:lnTo>
                <a:lnTo>
                  <a:pt x="175022" y="173398"/>
                </a:lnTo>
                <a:lnTo>
                  <a:pt x="182956" y="184010"/>
                </a:lnTo>
                <a:lnTo>
                  <a:pt x="184531" y="188671"/>
                </a:lnTo>
                <a:lnTo>
                  <a:pt x="187807" y="194754"/>
                </a:lnTo>
                <a:lnTo>
                  <a:pt x="188810" y="196824"/>
                </a:lnTo>
                <a:lnTo>
                  <a:pt x="196202" y="203936"/>
                </a:lnTo>
                <a:lnTo>
                  <a:pt x="198602" y="211175"/>
                </a:lnTo>
                <a:lnTo>
                  <a:pt x="202234" y="225602"/>
                </a:lnTo>
                <a:lnTo>
                  <a:pt x="204177" y="232371"/>
                </a:lnTo>
                <a:lnTo>
                  <a:pt x="207594" y="243001"/>
                </a:lnTo>
                <a:lnTo>
                  <a:pt x="210070" y="246634"/>
                </a:lnTo>
                <a:lnTo>
                  <a:pt x="211821" y="255263"/>
                </a:lnTo>
                <a:lnTo>
                  <a:pt x="211747" y="269100"/>
                </a:lnTo>
                <a:lnTo>
                  <a:pt x="209562" y="271970"/>
                </a:lnTo>
                <a:lnTo>
                  <a:pt x="205816" y="273265"/>
                </a:lnTo>
                <a:lnTo>
                  <a:pt x="198401" y="276574"/>
                </a:lnTo>
                <a:lnTo>
                  <a:pt x="191703" y="280882"/>
                </a:lnTo>
                <a:lnTo>
                  <a:pt x="185552" y="285967"/>
                </a:lnTo>
                <a:lnTo>
                  <a:pt x="179781" y="291604"/>
                </a:lnTo>
                <a:lnTo>
                  <a:pt x="174554" y="296305"/>
                </a:lnTo>
                <a:lnTo>
                  <a:pt x="131014" y="315514"/>
                </a:lnTo>
                <a:lnTo>
                  <a:pt x="48869" y="335241"/>
                </a:lnTo>
                <a:lnTo>
                  <a:pt x="45034" y="336753"/>
                </a:lnTo>
                <a:lnTo>
                  <a:pt x="24688" y="374484"/>
                </a:lnTo>
                <a:lnTo>
                  <a:pt x="20910" y="392641"/>
                </a:lnTo>
                <a:lnTo>
                  <a:pt x="18984" y="401704"/>
                </a:lnTo>
                <a:lnTo>
                  <a:pt x="16675" y="410654"/>
                </a:lnTo>
                <a:lnTo>
                  <a:pt x="11736" y="429493"/>
                </a:lnTo>
                <a:lnTo>
                  <a:pt x="7621" y="448492"/>
                </a:lnTo>
                <a:lnTo>
                  <a:pt x="3975" y="467584"/>
                </a:lnTo>
                <a:lnTo>
                  <a:pt x="381" y="487019"/>
                </a:lnTo>
                <a:lnTo>
                  <a:pt x="152" y="487311"/>
                </a:lnTo>
                <a:lnTo>
                  <a:pt x="0" y="487603"/>
                </a:lnTo>
                <a:lnTo>
                  <a:pt x="0" y="514819"/>
                </a:lnTo>
                <a:lnTo>
                  <a:pt x="535863" y="514819"/>
                </a:lnTo>
                <a:lnTo>
                  <a:pt x="535863" y="461441"/>
                </a:lnTo>
                <a:lnTo>
                  <a:pt x="528082" y="419081"/>
                </a:lnTo>
                <a:lnTo>
                  <a:pt x="520509" y="399605"/>
                </a:lnTo>
                <a:lnTo>
                  <a:pt x="517334" y="390829"/>
                </a:lnTo>
                <a:lnTo>
                  <a:pt x="516648" y="387311"/>
                </a:lnTo>
                <a:lnTo>
                  <a:pt x="516458" y="383895"/>
                </a:lnTo>
                <a:lnTo>
                  <a:pt x="514533" y="373598"/>
                </a:lnTo>
                <a:lnTo>
                  <a:pt x="482260" y="343811"/>
                </a:lnTo>
                <a:lnTo>
                  <a:pt x="421167" y="320503"/>
                </a:lnTo>
                <a:lnTo>
                  <a:pt x="405396" y="315010"/>
                </a:lnTo>
                <a:lnTo>
                  <a:pt x="397191" y="311576"/>
                </a:lnTo>
                <a:lnTo>
                  <a:pt x="389978" y="307078"/>
                </a:lnTo>
                <a:lnTo>
                  <a:pt x="383576" y="301568"/>
                </a:lnTo>
                <a:lnTo>
                  <a:pt x="377799" y="295097"/>
                </a:lnTo>
                <a:lnTo>
                  <a:pt x="374662" y="291160"/>
                </a:lnTo>
                <a:lnTo>
                  <a:pt x="371157" y="287451"/>
                </a:lnTo>
                <a:lnTo>
                  <a:pt x="365391" y="282016"/>
                </a:lnTo>
                <a:lnTo>
                  <a:pt x="362762" y="280492"/>
                </a:lnTo>
                <a:lnTo>
                  <a:pt x="353682" y="275920"/>
                </a:lnTo>
                <a:lnTo>
                  <a:pt x="349948" y="270611"/>
                </a:lnTo>
                <a:lnTo>
                  <a:pt x="348043" y="263867"/>
                </a:lnTo>
                <a:lnTo>
                  <a:pt x="346498" y="255333"/>
                </a:lnTo>
                <a:lnTo>
                  <a:pt x="346567" y="246634"/>
                </a:lnTo>
                <a:lnTo>
                  <a:pt x="347952" y="238353"/>
                </a:lnTo>
                <a:lnTo>
                  <a:pt x="350431" y="230035"/>
                </a:lnTo>
                <a:lnTo>
                  <a:pt x="352856" y="223151"/>
                </a:lnTo>
                <a:lnTo>
                  <a:pt x="356616" y="216560"/>
                </a:lnTo>
                <a:lnTo>
                  <a:pt x="357974" y="209499"/>
                </a:lnTo>
                <a:lnTo>
                  <a:pt x="359937" y="202481"/>
                </a:lnTo>
                <a:lnTo>
                  <a:pt x="362808" y="196018"/>
                </a:lnTo>
                <a:lnTo>
                  <a:pt x="366349" y="189907"/>
                </a:lnTo>
                <a:lnTo>
                  <a:pt x="370319" y="183946"/>
                </a:lnTo>
                <a:lnTo>
                  <a:pt x="376519" y="173393"/>
                </a:lnTo>
                <a:lnTo>
                  <a:pt x="381058" y="162252"/>
                </a:lnTo>
                <a:lnTo>
                  <a:pt x="384012" y="150567"/>
                </a:lnTo>
                <a:lnTo>
                  <a:pt x="385445" y="138404"/>
                </a:lnTo>
                <a:lnTo>
                  <a:pt x="385699" y="133908"/>
                </a:lnTo>
                <a:lnTo>
                  <a:pt x="385318" y="129527"/>
                </a:lnTo>
                <a:lnTo>
                  <a:pt x="380352" y="124117"/>
                </a:lnTo>
                <a:lnTo>
                  <a:pt x="379996" y="118554"/>
                </a:lnTo>
                <a:lnTo>
                  <a:pt x="379619" y="111963"/>
                </a:lnTo>
                <a:lnTo>
                  <a:pt x="379304" y="105371"/>
                </a:lnTo>
                <a:lnTo>
                  <a:pt x="378656" y="90347"/>
                </a:lnTo>
                <a:lnTo>
                  <a:pt x="378185" y="77955"/>
                </a:lnTo>
                <a:lnTo>
                  <a:pt x="377856" y="70843"/>
                </a:lnTo>
                <a:lnTo>
                  <a:pt x="362858" y="33926"/>
                </a:lnTo>
                <a:lnTo>
                  <a:pt x="325450" y="15544"/>
                </a:lnTo>
                <a:lnTo>
                  <a:pt x="319071" y="14089"/>
                </a:lnTo>
                <a:lnTo>
                  <a:pt x="312977" y="11942"/>
                </a:lnTo>
                <a:lnTo>
                  <a:pt x="307242" y="8945"/>
                </a:lnTo>
                <a:lnTo>
                  <a:pt x="301942" y="4940"/>
                </a:lnTo>
                <a:lnTo>
                  <a:pt x="297878" y="1270"/>
                </a:lnTo>
                <a:lnTo>
                  <a:pt x="292620" y="165"/>
                </a:lnTo>
                <a:lnTo>
                  <a:pt x="28735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2339677" y="6134667"/>
            <a:ext cx="535940" cy="514984"/>
          </a:xfrm>
          <a:custGeom>
            <a:avLst/>
            <a:gdLst/>
            <a:ahLst/>
            <a:cxnLst/>
            <a:rect l="l" t="t" r="r" b="b"/>
            <a:pathLst>
              <a:path w="535940" h="514984">
                <a:moveTo>
                  <a:pt x="287350" y="0"/>
                </a:moveTo>
                <a:lnTo>
                  <a:pt x="231441" y="11369"/>
                </a:lnTo>
                <a:lnTo>
                  <a:pt x="188544" y="48933"/>
                </a:lnTo>
                <a:lnTo>
                  <a:pt x="173736" y="90347"/>
                </a:lnTo>
                <a:lnTo>
                  <a:pt x="171660" y="140643"/>
                </a:lnTo>
                <a:lnTo>
                  <a:pt x="172237" y="157441"/>
                </a:lnTo>
                <a:lnTo>
                  <a:pt x="172593" y="165811"/>
                </a:lnTo>
                <a:lnTo>
                  <a:pt x="175022" y="173398"/>
                </a:lnTo>
                <a:lnTo>
                  <a:pt x="182956" y="184010"/>
                </a:lnTo>
                <a:lnTo>
                  <a:pt x="184531" y="188671"/>
                </a:lnTo>
                <a:lnTo>
                  <a:pt x="187807" y="194754"/>
                </a:lnTo>
                <a:lnTo>
                  <a:pt x="188810" y="196824"/>
                </a:lnTo>
                <a:lnTo>
                  <a:pt x="196215" y="203936"/>
                </a:lnTo>
                <a:lnTo>
                  <a:pt x="198602" y="211175"/>
                </a:lnTo>
                <a:lnTo>
                  <a:pt x="202234" y="225602"/>
                </a:lnTo>
                <a:lnTo>
                  <a:pt x="204177" y="232371"/>
                </a:lnTo>
                <a:lnTo>
                  <a:pt x="207594" y="243001"/>
                </a:lnTo>
                <a:lnTo>
                  <a:pt x="210070" y="246621"/>
                </a:lnTo>
                <a:lnTo>
                  <a:pt x="211821" y="255263"/>
                </a:lnTo>
                <a:lnTo>
                  <a:pt x="211747" y="269100"/>
                </a:lnTo>
                <a:lnTo>
                  <a:pt x="209562" y="271970"/>
                </a:lnTo>
                <a:lnTo>
                  <a:pt x="205816" y="273265"/>
                </a:lnTo>
                <a:lnTo>
                  <a:pt x="198401" y="276574"/>
                </a:lnTo>
                <a:lnTo>
                  <a:pt x="191703" y="280882"/>
                </a:lnTo>
                <a:lnTo>
                  <a:pt x="185552" y="285967"/>
                </a:lnTo>
                <a:lnTo>
                  <a:pt x="179781" y="291604"/>
                </a:lnTo>
                <a:lnTo>
                  <a:pt x="174554" y="296305"/>
                </a:lnTo>
                <a:lnTo>
                  <a:pt x="131014" y="315514"/>
                </a:lnTo>
                <a:lnTo>
                  <a:pt x="48869" y="335241"/>
                </a:lnTo>
                <a:lnTo>
                  <a:pt x="45034" y="336753"/>
                </a:lnTo>
                <a:lnTo>
                  <a:pt x="24688" y="374472"/>
                </a:lnTo>
                <a:lnTo>
                  <a:pt x="20910" y="392639"/>
                </a:lnTo>
                <a:lnTo>
                  <a:pt x="18984" y="401704"/>
                </a:lnTo>
                <a:lnTo>
                  <a:pt x="16675" y="410654"/>
                </a:lnTo>
                <a:lnTo>
                  <a:pt x="11736" y="429493"/>
                </a:lnTo>
                <a:lnTo>
                  <a:pt x="7621" y="448492"/>
                </a:lnTo>
                <a:lnTo>
                  <a:pt x="3975" y="467584"/>
                </a:lnTo>
                <a:lnTo>
                  <a:pt x="381" y="487019"/>
                </a:lnTo>
                <a:lnTo>
                  <a:pt x="152" y="487311"/>
                </a:lnTo>
                <a:lnTo>
                  <a:pt x="0" y="487603"/>
                </a:lnTo>
                <a:lnTo>
                  <a:pt x="0" y="514819"/>
                </a:lnTo>
                <a:lnTo>
                  <a:pt x="535863" y="514819"/>
                </a:lnTo>
                <a:lnTo>
                  <a:pt x="535863" y="461441"/>
                </a:lnTo>
                <a:lnTo>
                  <a:pt x="528082" y="419081"/>
                </a:lnTo>
                <a:lnTo>
                  <a:pt x="520509" y="399605"/>
                </a:lnTo>
                <a:lnTo>
                  <a:pt x="517334" y="390829"/>
                </a:lnTo>
                <a:lnTo>
                  <a:pt x="516648" y="387311"/>
                </a:lnTo>
                <a:lnTo>
                  <a:pt x="516458" y="383895"/>
                </a:lnTo>
                <a:lnTo>
                  <a:pt x="514533" y="373598"/>
                </a:lnTo>
                <a:lnTo>
                  <a:pt x="482260" y="343811"/>
                </a:lnTo>
                <a:lnTo>
                  <a:pt x="421167" y="320503"/>
                </a:lnTo>
                <a:lnTo>
                  <a:pt x="405396" y="315010"/>
                </a:lnTo>
                <a:lnTo>
                  <a:pt x="397191" y="311570"/>
                </a:lnTo>
                <a:lnTo>
                  <a:pt x="389978" y="307073"/>
                </a:lnTo>
                <a:lnTo>
                  <a:pt x="383576" y="301566"/>
                </a:lnTo>
                <a:lnTo>
                  <a:pt x="377799" y="295097"/>
                </a:lnTo>
                <a:lnTo>
                  <a:pt x="374662" y="291160"/>
                </a:lnTo>
                <a:lnTo>
                  <a:pt x="371157" y="287451"/>
                </a:lnTo>
                <a:lnTo>
                  <a:pt x="365391" y="282016"/>
                </a:lnTo>
                <a:lnTo>
                  <a:pt x="362762" y="280492"/>
                </a:lnTo>
                <a:lnTo>
                  <a:pt x="353682" y="275920"/>
                </a:lnTo>
                <a:lnTo>
                  <a:pt x="349948" y="270598"/>
                </a:lnTo>
                <a:lnTo>
                  <a:pt x="348043" y="263867"/>
                </a:lnTo>
                <a:lnTo>
                  <a:pt x="346498" y="255333"/>
                </a:lnTo>
                <a:lnTo>
                  <a:pt x="346569" y="246621"/>
                </a:lnTo>
                <a:lnTo>
                  <a:pt x="347952" y="238353"/>
                </a:lnTo>
                <a:lnTo>
                  <a:pt x="350431" y="230035"/>
                </a:lnTo>
                <a:lnTo>
                  <a:pt x="352856" y="223151"/>
                </a:lnTo>
                <a:lnTo>
                  <a:pt x="356616" y="216560"/>
                </a:lnTo>
                <a:lnTo>
                  <a:pt x="357974" y="209499"/>
                </a:lnTo>
                <a:lnTo>
                  <a:pt x="359937" y="202481"/>
                </a:lnTo>
                <a:lnTo>
                  <a:pt x="362808" y="196018"/>
                </a:lnTo>
                <a:lnTo>
                  <a:pt x="366349" y="189907"/>
                </a:lnTo>
                <a:lnTo>
                  <a:pt x="370319" y="183946"/>
                </a:lnTo>
                <a:lnTo>
                  <a:pt x="376519" y="173393"/>
                </a:lnTo>
                <a:lnTo>
                  <a:pt x="381058" y="162252"/>
                </a:lnTo>
                <a:lnTo>
                  <a:pt x="384012" y="150567"/>
                </a:lnTo>
                <a:lnTo>
                  <a:pt x="385445" y="138404"/>
                </a:lnTo>
                <a:lnTo>
                  <a:pt x="385699" y="133908"/>
                </a:lnTo>
                <a:lnTo>
                  <a:pt x="385318" y="129527"/>
                </a:lnTo>
                <a:lnTo>
                  <a:pt x="380352" y="124117"/>
                </a:lnTo>
                <a:lnTo>
                  <a:pt x="379996" y="118554"/>
                </a:lnTo>
                <a:lnTo>
                  <a:pt x="379619" y="111963"/>
                </a:lnTo>
                <a:lnTo>
                  <a:pt x="379304" y="105370"/>
                </a:lnTo>
                <a:lnTo>
                  <a:pt x="378657" y="90347"/>
                </a:lnTo>
                <a:lnTo>
                  <a:pt x="378185" y="77949"/>
                </a:lnTo>
                <a:lnTo>
                  <a:pt x="377856" y="70838"/>
                </a:lnTo>
                <a:lnTo>
                  <a:pt x="362858" y="33926"/>
                </a:lnTo>
                <a:lnTo>
                  <a:pt x="325450" y="15544"/>
                </a:lnTo>
                <a:lnTo>
                  <a:pt x="319071" y="14089"/>
                </a:lnTo>
                <a:lnTo>
                  <a:pt x="312977" y="11942"/>
                </a:lnTo>
                <a:lnTo>
                  <a:pt x="307242" y="8945"/>
                </a:lnTo>
                <a:lnTo>
                  <a:pt x="301942" y="4940"/>
                </a:lnTo>
                <a:lnTo>
                  <a:pt x="297878" y="1269"/>
                </a:lnTo>
                <a:lnTo>
                  <a:pt x="292620" y="165"/>
                </a:lnTo>
                <a:lnTo>
                  <a:pt x="28735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1696212" y="6134667"/>
            <a:ext cx="535940" cy="514984"/>
          </a:xfrm>
          <a:custGeom>
            <a:avLst/>
            <a:gdLst/>
            <a:ahLst/>
            <a:cxnLst/>
            <a:rect l="l" t="t" r="r" b="b"/>
            <a:pathLst>
              <a:path w="535940" h="514984">
                <a:moveTo>
                  <a:pt x="287350" y="0"/>
                </a:moveTo>
                <a:lnTo>
                  <a:pt x="231441" y="11369"/>
                </a:lnTo>
                <a:lnTo>
                  <a:pt x="188544" y="48933"/>
                </a:lnTo>
                <a:lnTo>
                  <a:pt x="173736" y="90347"/>
                </a:lnTo>
                <a:lnTo>
                  <a:pt x="171660" y="140643"/>
                </a:lnTo>
                <a:lnTo>
                  <a:pt x="172237" y="157441"/>
                </a:lnTo>
                <a:lnTo>
                  <a:pt x="172593" y="165811"/>
                </a:lnTo>
                <a:lnTo>
                  <a:pt x="175022" y="173398"/>
                </a:lnTo>
                <a:lnTo>
                  <a:pt x="182956" y="184010"/>
                </a:lnTo>
                <a:lnTo>
                  <a:pt x="184531" y="188671"/>
                </a:lnTo>
                <a:lnTo>
                  <a:pt x="187794" y="194754"/>
                </a:lnTo>
                <a:lnTo>
                  <a:pt x="188810" y="196824"/>
                </a:lnTo>
                <a:lnTo>
                  <a:pt x="196202" y="203936"/>
                </a:lnTo>
                <a:lnTo>
                  <a:pt x="198602" y="211175"/>
                </a:lnTo>
                <a:lnTo>
                  <a:pt x="202234" y="225602"/>
                </a:lnTo>
                <a:lnTo>
                  <a:pt x="204177" y="232371"/>
                </a:lnTo>
                <a:lnTo>
                  <a:pt x="207594" y="243001"/>
                </a:lnTo>
                <a:lnTo>
                  <a:pt x="210070" y="246621"/>
                </a:lnTo>
                <a:lnTo>
                  <a:pt x="211821" y="255263"/>
                </a:lnTo>
                <a:lnTo>
                  <a:pt x="211747" y="269100"/>
                </a:lnTo>
                <a:lnTo>
                  <a:pt x="209562" y="271970"/>
                </a:lnTo>
                <a:lnTo>
                  <a:pt x="205816" y="273265"/>
                </a:lnTo>
                <a:lnTo>
                  <a:pt x="198401" y="276574"/>
                </a:lnTo>
                <a:lnTo>
                  <a:pt x="191703" y="280882"/>
                </a:lnTo>
                <a:lnTo>
                  <a:pt x="185552" y="285967"/>
                </a:lnTo>
                <a:lnTo>
                  <a:pt x="179781" y="291604"/>
                </a:lnTo>
                <a:lnTo>
                  <a:pt x="174548" y="296305"/>
                </a:lnTo>
                <a:lnTo>
                  <a:pt x="131014" y="315514"/>
                </a:lnTo>
                <a:lnTo>
                  <a:pt x="48869" y="335241"/>
                </a:lnTo>
                <a:lnTo>
                  <a:pt x="45034" y="336753"/>
                </a:lnTo>
                <a:lnTo>
                  <a:pt x="24688" y="374472"/>
                </a:lnTo>
                <a:lnTo>
                  <a:pt x="20910" y="392639"/>
                </a:lnTo>
                <a:lnTo>
                  <a:pt x="18984" y="401704"/>
                </a:lnTo>
                <a:lnTo>
                  <a:pt x="16675" y="410654"/>
                </a:lnTo>
                <a:lnTo>
                  <a:pt x="11736" y="429493"/>
                </a:lnTo>
                <a:lnTo>
                  <a:pt x="7621" y="448492"/>
                </a:lnTo>
                <a:lnTo>
                  <a:pt x="3975" y="467584"/>
                </a:lnTo>
                <a:lnTo>
                  <a:pt x="381" y="487019"/>
                </a:lnTo>
                <a:lnTo>
                  <a:pt x="152" y="487311"/>
                </a:lnTo>
                <a:lnTo>
                  <a:pt x="0" y="487603"/>
                </a:lnTo>
                <a:lnTo>
                  <a:pt x="0" y="514819"/>
                </a:lnTo>
                <a:lnTo>
                  <a:pt x="535863" y="514819"/>
                </a:lnTo>
                <a:lnTo>
                  <a:pt x="535863" y="461441"/>
                </a:lnTo>
                <a:lnTo>
                  <a:pt x="528075" y="419081"/>
                </a:lnTo>
                <a:lnTo>
                  <a:pt x="520509" y="399605"/>
                </a:lnTo>
                <a:lnTo>
                  <a:pt x="517334" y="390829"/>
                </a:lnTo>
                <a:lnTo>
                  <a:pt x="516648" y="387311"/>
                </a:lnTo>
                <a:lnTo>
                  <a:pt x="516458" y="383895"/>
                </a:lnTo>
                <a:lnTo>
                  <a:pt x="514533" y="373598"/>
                </a:lnTo>
                <a:lnTo>
                  <a:pt x="482260" y="343811"/>
                </a:lnTo>
                <a:lnTo>
                  <a:pt x="421167" y="320503"/>
                </a:lnTo>
                <a:lnTo>
                  <a:pt x="405396" y="315010"/>
                </a:lnTo>
                <a:lnTo>
                  <a:pt x="397191" y="311570"/>
                </a:lnTo>
                <a:lnTo>
                  <a:pt x="389978" y="307073"/>
                </a:lnTo>
                <a:lnTo>
                  <a:pt x="383576" y="301566"/>
                </a:lnTo>
                <a:lnTo>
                  <a:pt x="377799" y="295097"/>
                </a:lnTo>
                <a:lnTo>
                  <a:pt x="374662" y="291160"/>
                </a:lnTo>
                <a:lnTo>
                  <a:pt x="371157" y="287451"/>
                </a:lnTo>
                <a:lnTo>
                  <a:pt x="365391" y="282016"/>
                </a:lnTo>
                <a:lnTo>
                  <a:pt x="362750" y="280492"/>
                </a:lnTo>
                <a:lnTo>
                  <a:pt x="353682" y="275920"/>
                </a:lnTo>
                <a:lnTo>
                  <a:pt x="349948" y="270598"/>
                </a:lnTo>
                <a:lnTo>
                  <a:pt x="348043" y="263867"/>
                </a:lnTo>
                <a:lnTo>
                  <a:pt x="346498" y="255333"/>
                </a:lnTo>
                <a:lnTo>
                  <a:pt x="346568" y="246621"/>
                </a:lnTo>
                <a:lnTo>
                  <a:pt x="347947" y="238353"/>
                </a:lnTo>
                <a:lnTo>
                  <a:pt x="350418" y="230035"/>
                </a:lnTo>
                <a:lnTo>
                  <a:pt x="352856" y="223151"/>
                </a:lnTo>
                <a:lnTo>
                  <a:pt x="356616" y="216560"/>
                </a:lnTo>
                <a:lnTo>
                  <a:pt x="357974" y="209499"/>
                </a:lnTo>
                <a:lnTo>
                  <a:pt x="359937" y="202481"/>
                </a:lnTo>
                <a:lnTo>
                  <a:pt x="362808" y="196018"/>
                </a:lnTo>
                <a:lnTo>
                  <a:pt x="366349" y="189907"/>
                </a:lnTo>
                <a:lnTo>
                  <a:pt x="370319" y="183946"/>
                </a:lnTo>
                <a:lnTo>
                  <a:pt x="376519" y="173393"/>
                </a:lnTo>
                <a:lnTo>
                  <a:pt x="381058" y="162252"/>
                </a:lnTo>
                <a:lnTo>
                  <a:pt x="384012" y="150567"/>
                </a:lnTo>
                <a:lnTo>
                  <a:pt x="385445" y="138404"/>
                </a:lnTo>
                <a:lnTo>
                  <a:pt x="385699" y="133908"/>
                </a:lnTo>
                <a:lnTo>
                  <a:pt x="385318" y="129527"/>
                </a:lnTo>
                <a:lnTo>
                  <a:pt x="380352" y="124117"/>
                </a:lnTo>
                <a:lnTo>
                  <a:pt x="379996" y="118554"/>
                </a:lnTo>
                <a:lnTo>
                  <a:pt x="379619" y="111963"/>
                </a:lnTo>
                <a:lnTo>
                  <a:pt x="379304" y="105370"/>
                </a:lnTo>
                <a:lnTo>
                  <a:pt x="378657" y="90347"/>
                </a:lnTo>
                <a:lnTo>
                  <a:pt x="378185" y="77949"/>
                </a:lnTo>
                <a:lnTo>
                  <a:pt x="377856" y="70838"/>
                </a:lnTo>
                <a:lnTo>
                  <a:pt x="362858" y="33926"/>
                </a:lnTo>
                <a:lnTo>
                  <a:pt x="325450" y="15544"/>
                </a:lnTo>
                <a:lnTo>
                  <a:pt x="319071" y="14089"/>
                </a:lnTo>
                <a:lnTo>
                  <a:pt x="312977" y="11942"/>
                </a:lnTo>
                <a:lnTo>
                  <a:pt x="307242" y="8945"/>
                </a:lnTo>
                <a:lnTo>
                  <a:pt x="301942" y="4940"/>
                </a:lnTo>
                <a:lnTo>
                  <a:pt x="297878" y="1269"/>
                </a:lnTo>
                <a:lnTo>
                  <a:pt x="292620" y="165"/>
                </a:lnTo>
                <a:lnTo>
                  <a:pt x="28735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1056977" y="6134667"/>
            <a:ext cx="535940" cy="514984"/>
          </a:xfrm>
          <a:custGeom>
            <a:avLst/>
            <a:gdLst/>
            <a:ahLst/>
            <a:cxnLst/>
            <a:rect l="l" t="t" r="r" b="b"/>
            <a:pathLst>
              <a:path w="535940" h="514984">
                <a:moveTo>
                  <a:pt x="287350" y="0"/>
                </a:moveTo>
                <a:lnTo>
                  <a:pt x="231441" y="11369"/>
                </a:lnTo>
                <a:lnTo>
                  <a:pt x="188544" y="48933"/>
                </a:lnTo>
                <a:lnTo>
                  <a:pt x="173736" y="90347"/>
                </a:lnTo>
                <a:lnTo>
                  <a:pt x="171660" y="140643"/>
                </a:lnTo>
                <a:lnTo>
                  <a:pt x="172237" y="157441"/>
                </a:lnTo>
                <a:lnTo>
                  <a:pt x="172593" y="165811"/>
                </a:lnTo>
                <a:lnTo>
                  <a:pt x="175022" y="173398"/>
                </a:lnTo>
                <a:lnTo>
                  <a:pt x="182956" y="184010"/>
                </a:lnTo>
                <a:lnTo>
                  <a:pt x="184531" y="188671"/>
                </a:lnTo>
                <a:lnTo>
                  <a:pt x="187807" y="194754"/>
                </a:lnTo>
                <a:lnTo>
                  <a:pt x="188810" y="196824"/>
                </a:lnTo>
                <a:lnTo>
                  <a:pt x="196215" y="203936"/>
                </a:lnTo>
                <a:lnTo>
                  <a:pt x="198602" y="211175"/>
                </a:lnTo>
                <a:lnTo>
                  <a:pt x="202234" y="225602"/>
                </a:lnTo>
                <a:lnTo>
                  <a:pt x="204177" y="232371"/>
                </a:lnTo>
                <a:lnTo>
                  <a:pt x="207594" y="243001"/>
                </a:lnTo>
                <a:lnTo>
                  <a:pt x="210070" y="246621"/>
                </a:lnTo>
                <a:lnTo>
                  <a:pt x="211821" y="255263"/>
                </a:lnTo>
                <a:lnTo>
                  <a:pt x="211747" y="269100"/>
                </a:lnTo>
                <a:lnTo>
                  <a:pt x="209562" y="271970"/>
                </a:lnTo>
                <a:lnTo>
                  <a:pt x="205816" y="273265"/>
                </a:lnTo>
                <a:lnTo>
                  <a:pt x="198401" y="276574"/>
                </a:lnTo>
                <a:lnTo>
                  <a:pt x="191703" y="280882"/>
                </a:lnTo>
                <a:lnTo>
                  <a:pt x="185552" y="285967"/>
                </a:lnTo>
                <a:lnTo>
                  <a:pt x="179781" y="291604"/>
                </a:lnTo>
                <a:lnTo>
                  <a:pt x="174554" y="296305"/>
                </a:lnTo>
                <a:lnTo>
                  <a:pt x="131014" y="315514"/>
                </a:lnTo>
                <a:lnTo>
                  <a:pt x="48869" y="335241"/>
                </a:lnTo>
                <a:lnTo>
                  <a:pt x="45034" y="336753"/>
                </a:lnTo>
                <a:lnTo>
                  <a:pt x="24688" y="374472"/>
                </a:lnTo>
                <a:lnTo>
                  <a:pt x="20910" y="392639"/>
                </a:lnTo>
                <a:lnTo>
                  <a:pt x="18984" y="401704"/>
                </a:lnTo>
                <a:lnTo>
                  <a:pt x="16675" y="410654"/>
                </a:lnTo>
                <a:lnTo>
                  <a:pt x="11736" y="429493"/>
                </a:lnTo>
                <a:lnTo>
                  <a:pt x="7621" y="448492"/>
                </a:lnTo>
                <a:lnTo>
                  <a:pt x="3975" y="467584"/>
                </a:lnTo>
                <a:lnTo>
                  <a:pt x="381" y="487019"/>
                </a:lnTo>
                <a:lnTo>
                  <a:pt x="152" y="487311"/>
                </a:lnTo>
                <a:lnTo>
                  <a:pt x="0" y="487603"/>
                </a:lnTo>
                <a:lnTo>
                  <a:pt x="0" y="514819"/>
                </a:lnTo>
                <a:lnTo>
                  <a:pt x="535863" y="514819"/>
                </a:lnTo>
                <a:lnTo>
                  <a:pt x="535863" y="461441"/>
                </a:lnTo>
                <a:lnTo>
                  <a:pt x="528082" y="419081"/>
                </a:lnTo>
                <a:lnTo>
                  <a:pt x="520509" y="399605"/>
                </a:lnTo>
                <a:lnTo>
                  <a:pt x="517334" y="390829"/>
                </a:lnTo>
                <a:lnTo>
                  <a:pt x="516648" y="387311"/>
                </a:lnTo>
                <a:lnTo>
                  <a:pt x="516458" y="383895"/>
                </a:lnTo>
                <a:lnTo>
                  <a:pt x="514533" y="373598"/>
                </a:lnTo>
                <a:lnTo>
                  <a:pt x="482260" y="343811"/>
                </a:lnTo>
                <a:lnTo>
                  <a:pt x="421167" y="320503"/>
                </a:lnTo>
                <a:lnTo>
                  <a:pt x="405396" y="315010"/>
                </a:lnTo>
                <a:lnTo>
                  <a:pt x="397191" y="311570"/>
                </a:lnTo>
                <a:lnTo>
                  <a:pt x="389978" y="307073"/>
                </a:lnTo>
                <a:lnTo>
                  <a:pt x="383576" y="301566"/>
                </a:lnTo>
                <a:lnTo>
                  <a:pt x="377799" y="295097"/>
                </a:lnTo>
                <a:lnTo>
                  <a:pt x="374662" y="291160"/>
                </a:lnTo>
                <a:lnTo>
                  <a:pt x="371157" y="287451"/>
                </a:lnTo>
                <a:lnTo>
                  <a:pt x="365391" y="282016"/>
                </a:lnTo>
                <a:lnTo>
                  <a:pt x="362762" y="280492"/>
                </a:lnTo>
                <a:lnTo>
                  <a:pt x="353682" y="275920"/>
                </a:lnTo>
                <a:lnTo>
                  <a:pt x="349948" y="270598"/>
                </a:lnTo>
                <a:lnTo>
                  <a:pt x="348043" y="263867"/>
                </a:lnTo>
                <a:lnTo>
                  <a:pt x="346498" y="255333"/>
                </a:lnTo>
                <a:lnTo>
                  <a:pt x="346569" y="246621"/>
                </a:lnTo>
                <a:lnTo>
                  <a:pt x="347952" y="238353"/>
                </a:lnTo>
                <a:lnTo>
                  <a:pt x="350431" y="230035"/>
                </a:lnTo>
                <a:lnTo>
                  <a:pt x="352856" y="223151"/>
                </a:lnTo>
                <a:lnTo>
                  <a:pt x="356616" y="216560"/>
                </a:lnTo>
                <a:lnTo>
                  <a:pt x="357974" y="209499"/>
                </a:lnTo>
                <a:lnTo>
                  <a:pt x="359937" y="202481"/>
                </a:lnTo>
                <a:lnTo>
                  <a:pt x="362808" y="196018"/>
                </a:lnTo>
                <a:lnTo>
                  <a:pt x="366349" y="189907"/>
                </a:lnTo>
                <a:lnTo>
                  <a:pt x="370319" y="183946"/>
                </a:lnTo>
                <a:lnTo>
                  <a:pt x="376519" y="173393"/>
                </a:lnTo>
                <a:lnTo>
                  <a:pt x="381058" y="162252"/>
                </a:lnTo>
                <a:lnTo>
                  <a:pt x="384012" y="150567"/>
                </a:lnTo>
                <a:lnTo>
                  <a:pt x="385445" y="138404"/>
                </a:lnTo>
                <a:lnTo>
                  <a:pt x="385699" y="133908"/>
                </a:lnTo>
                <a:lnTo>
                  <a:pt x="385318" y="129527"/>
                </a:lnTo>
                <a:lnTo>
                  <a:pt x="380352" y="124117"/>
                </a:lnTo>
                <a:lnTo>
                  <a:pt x="379996" y="118554"/>
                </a:lnTo>
                <a:lnTo>
                  <a:pt x="379619" y="111963"/>
                </a:lnTo>
                <a:lnTo>
                  <a:pt x="379304" y="105370"/>
                </a:lnTo>
                <a:lnTo>
                  <a:pt x="378657" y="90347"/>
                </a:lnTo>
                <a:lnTo>
                  <a:pt x="378185" y="77949"/>
                </a:lnTo>
                <a:lnTo>
                  <a:pt x="377856" y="70838"/>
                </a:lnTo>
                <a:lnTo>
                  <a:pt x="362858" y="33926"/>
                </a:lnTo>
                <a:lnTo>
                  <a:pt x="325450" y="15544"/>
                </a:lnTo>
                <a:lnTo>
                  <a:pt x="319071" y="14089"/>
                </a:lnTo>
                <a:lnTo>
                  <a:pt x="312977" y="11942"/>
                </a:lnTo>
                <a:lnTo>
                  <a:pt x="307242" y="8945"/>
                </a:lnTo>
                <a:lnTo>
                  <a:pt x="301942" y="4940"/>
                </a:lnTo>
                <a:lnTo>
                  <a:pt x="297878" y="1269"/>
                </a:lnTo>
                <a:lnTo>
                  <a:pt x="292620" y="165"/>
                </a:lnTo>
                <a:lnTo>
                  <a:pt x="28735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0434677" y="6134667"/>
            <a:ext cx="535940" cy="514984"/>
          </a:xfrm>
          <a:custGeom>
            <a:avLst/>
            <a:gdLst/>
            <a:ahLst/>
            <a:cxnLst/>
            <a:rect l="l" t="t" r="r" b="b"/>
            <a:pathLst>
              <a:path w="535940" h="514984">
                <a:moveTo>
                  <a:pt x="287350" y="0"/>
                </a:moveTo>
                <a:lnTo>
                  <a:pt x="231441" y="11369"/>
                </a:lnTo>
                <a:lnTo>
                  <a:pt x="188544" y="48933"/>
                </a:lnTo>
                <a:lnTo>
                  <a:pt x="173736" y="90347"/>
                </a:lnTo>
                <a:lnTo>
                  <a:pt x="171660" y="140643"/>
                </a:lnTo>
                <a:lnTo>
                  <a:pt x="172237" y="157441"/>
                </a:lnTo>
                <a:lnTo>
                  <a:pt x="172593" y="165811"/>
                </a:lnTo>
                <a:lnTo>
                  <a:pt x="175022" y="173398"/>
                </a:lnTo>
                <a:lnTo>
                  <a:pt x="182956" y="184010"/>
                </a:lnTo>
                <a:lnTo>
                  <a:pt x="184531" y="188671"/>
                </a:lnTo>
                <a:lnTo>
                  <a:pt x="187807" y="194754"/>
                </a:lnTo>
                <a:lnTo>
                  <a:pt x="188810" y="196824"/>
                </a:lnTo>
                <a:lnTo>
                  <a:pt x="196215" y="203936"/>
                </a:lnTo>
                <a:lnTo>
                  <a:pt x="198602" y="211175"/>
                </a:lnTo>
                <a:lnTo>
                  <a:pt x="202234" y="225602"/>
                </a:lnTo>
                <a:lnTo>
                  <a:pt x="204177" y="232371"/>
                </a:lnTo>
                <a:lnTo>
                  <a:pt x="207594" y="243001"/>
                </a:lnTo>
                <a:lnTo>
                  <a:pt x="210070" y="246621"/>
                </a:lnTo>
                <a:lnTo>
                  <a:pt x="211821" y="255263"/>
                </a:lnTo>
                <a:lnTo>
                  <a:pt x="211747" y="269100"/>
                </a:lnTo>
                <a:lnTo>
                  <a:pt x="209562" y="271970"/>
                </a:lnTo>
                <a:lnTo>
                  <a:pt x="205816" y="273265"/>
                </a:lnTo>
                <a:lnTo>
                  <a:pt x="198401" y="276574"/>
                </a:lnTo>
                <a:lnTo>
                  <a:pt x="191703" y="280882"/>
                </a:lnTo>
                <a:lnTo>
                  <a:pt x="185552" y="285967"/>
                </a:lnTo>
                <a:lnTo>
                  <a:pt x="179781" y="291604"/>
                </a:lnTo>
                <a:lnTo>
                  <a:pt x="174554" y="296305"/>
                </a:lnTo>
                <a:lnTo>
                  <a:pt x="131014" y="315514"/>
                </a:lnTo>
                <a:lnTo>
                  <a:pt x="48869" y="335241"/>
                </a:lnTo>
                <a:lnTo>
                  <a:pt x="45034" y="336753"/>
                </a:lnTo>
                <a:lnTo>
                  <a:pt x="24688" y="374472"/>
                </a:lnTo>
                <a:lnTo>
                  <a:pt x="20910" y="392639"/>
                </a:lnTo>
                <a:lnTo>
                  <a:pt x="18984" y="401704"/>
                </a:lnTo>
                <a:lnTo>
                  <a:pt x="16675" y="410654"/>
                </a:lnTo>
                <a:lnTo>
                  <a:pt x="11736" y="429493"/>
                </a:lnTo>
                <a:lnTo>
                  <a:pt x="7621" y="448492"/>
                </a:lnTo>
                <a:lnTo>
                  <a:pt x="3975" y="467584"/>
                </a:lnTo>
                <a:lnTo>
                  <a:pt x="381" y="487019"/>
                </a:lnTo>
                <a:lnTo>
                  <a:pt x="152" y="487311"/>
                </a:lnTo>
                <a:lnTo>
                  <a:pt x="0" y="487603"/>
                </a:lnTo>
                <a:lnTo>
                  <a:pt x="0" y="514819"/>
                </a:lnTo>
                <a:lnTo>
                  <a:pt x="535863" y="514819"/>
                </a:lnTo>
                <a:lnTo>
                  <a:pt x="535863" y="461441"/>
                </a:lnTo>
                <a:lnTo>
                  <a:pt x="528082" y="419081"/>
                </a:lnTo>
                <a:lnTo>
                  <a:pt x="520509" y="399605"/>
                </a:lnTo>
                <a:lnTo>
                  <a:pt x="517334" y="390829"/>
                </a:lnTo>
                <a:lnTo>
                  <a:pt x="516648" y="387311"/>
                </a:lnTo>
                <a:lnTo>
                  <a:pt x="516458" y="383895"/>
                </a:lnTo>
                <a:lnTo>
                  <a:pt x="514533" y="373598"/>
                </a:lnTo>
                <a:lnTo>
                  <a:pt x="482260" y="343811"/>
                </a:lnTo>
                <a:lnTo>
                  <a:pt x="421167" y="320503"/>
                </a:lnTo>
                <a:lnTo>
                  <a:pt x="405396" y="315010"/>
                </a:lnTo>
                <a:lnTo>
                  <a:pt x="397191" y="311570"/>
                </a:lnTo>
                <a:lnTo>
                  <a:pt x="389978" y="307073"/>
                </a:lnTo>
                <a:lnTo>
                  <a:pt x="383576" y="301566"/>
                </a:lnTo>
                <a:lnTo>
                  <a:pt x="377799" y="295097"/>
                </a:lnTo>
                <a:lnTo>
                  <a:pt x="374662" y="291160"/>
                </a:lnTo>
                <a:lnTo>
                  <a:pt x="371157" y="287451"/>
                </a:lnTo>
                <a:lnTo>
                  <a:pt x="365391" y="282016"/>
                </a:lnTo>
                <a:lnTo>
                  <a:pt x="362762" y="280492"/>
                </a:lnTo>
                <a:lnTo>
                  <a:pt x="353682" y="275920"/>
                </a:lnTo>
                <a:lnTo>
                  <a:pt x="349948" y="270598"/>
                </a:lnTo>
                <a:lnTo>
                  <a:pt x="348043" y="263867"/>
                </a:lnTo>
                <a:lnTo>
                  <a:pt x="346498" y="255333"/>
                </a:lnTo>
                <a:lnTo>
                  <a:pt x="346569" y="246621"/>
                </a:lnTo>
                <a:lnTo>
                  <a:pt x="347952" y="238353"/>
                </a:lnTo>
                <a:lnTo>
                  <a:pt x="350431" y="230035"/>
                </a:lnTo>
                <a:lnTo>
                  <a:pt x="352856" y="223151"/>
                </a:lnTo>
                <a:lnTo>
                  <a:pt x="356616" y="216560"/>
                </a:lnTo>
                <a:lnTo>
                  <a:pt x="357974" y="209499"/>
                </a:lnTo>
                <a:lnTo>
                  <a:pt x="359937" y="202481"/>
                </a:lnTo>
                <a:lnTo>
                  <a:pt x="362808" y="196018"/>
                </a:lnTo>
                <a:lnTo>
                  <a:pt x="366349" y="189907"/>
                </a:lnTo>
                <a:lnTo>
                  <a:pt x="370319" y="183946"/>
                </a:lnTo>
                <a:lnTo>
                  <a:pt x="376519" y="173393"/>
                </a:lnTo>
                <a:lnTo>
                  <a:pt x="381058" y="162252"/>
                </a:lnTo>
                <a:lnTo>
                  <a:pt x="384012" y="150567"/>
                </a:lnTo>
                <a:lnTo>
                  <a:pt x="385445" y="138404"/>
                </a:lnTo>
                <a:lnTo>
                  <a:pt x="385699" y="133908"/>
                </a:lnTo>
                <a:lnTo>
                  <a:pt x="385318" y="129527"/>
                </a:lnTo>
                <a:lnTo>
                  <a:pt x="380352" y="124117"/>
                </a:lnTo>
                <a:lnTo>
                  <a:pt x="379996" y="118554"/>
                </a:lnTo>
                <a:lnTo>
                  <a:pt x="379619" y="111963"/>
                </a:lnTo>
                <a:lnTo>
                  <a:pt x="379304" y="105370"/>
                </a:lnTo>
                <a:lnTo>
                  <a:pt x="378657" y="90347"/>
                </a:lnTo>
                <a:lnTo>
                  <a:pt x="378185" y="77949"/>
                </a:lnTo>
                <a:lnTo>
                  <a:pt x="377856" y="70838"/>
                </a:lnTo>
                <a:lnTo>
                  <a:pt x="362858" y="33926"/>
                </a:lnTo>
                <a:lnTo>
                  <a:pt x="325450" y="15544"/>
                </a:lnTo>
                <a:lnTo>
                  <a:pt x="319071" y="14089"/>
                </a:lnTo>
                <a:lnTo>
                  <a:pt x="312977" y="11942"/>
                </a:lnTo>
                <a:lnTo>
                  <a:pt x="307242" y="8945"/>
                </a:lnTo>
                <a:lnTo>
                  <a:pt x="301942" y="4940"/>
                </a:lnTo>
                <a:lnTo>
                  <a:pt x="297878" y="1269"/>
                </a:lnTo>
                <a:lnTo>
                  <a:pt x="292620" y="165"/>
                </a:lnTo>
                <a:lnTo>
                  <a:pt x="28735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9795445" y="6134667"/>
            <a:ext cx="535940" cy="514984"/>
          </a:xfrm>
          <a:custGeom>
            <a:avLst/>
            <a:gdLst/>
            <a:ahLst/>
            <a:cxnLst/>
            <a:rect l="l" t="t" r="r" b="b"/>
            <a:pathLst>
              <a:path w="535940" h="514984">
                <a:moveTo>
                  <a:pt x="287350" y="0"/>
                </a:moveTo>
                <a:lnTo>
                  <a:pt x="231441" y="11369"/>
                </a:lnTo>
                <a:lnTo>
                  <a:pt x="188544" y="48933"/>
                </a:lnTo>
                <a:lnTo>
                  <a:pt x="173736" y="90347"/>
                </a:lnTo>
                <a:lnTo>
                  <a:pt x="171660" y="140643"/>
                </a:lnTo>
                <a:lnTo>
                  <a:pt x="172237" y="157441"/>
                </a:lnTo>
                <a:lnTo>
                  <a:pt x="172593" y="165811"/>
                </a:lnTo>
                <a:lnTo>
                  <a:pt x="175022" y="173398"/>
                </a:lnTo>
                <a:lnTo>
                  <a:pt x="182956" y="184010"/>
                </a:lnTo>
                <a:lnTo>
                  <a:pt x="184531" y="188671"/>
                </a:lnTo>
                <a:lnTo>
                  <a:pt x="187807" y="194754"/>
                </a:lnTo>
                <a:lnTo>
                  <a:pt x="188810" y="196824"/>
                </a:lnTo>
                <a:lnTo>
                  <a:pt x="196202" y="203936"/>
                </a:lnTo>
                <a:lnTo>
                  <a:pt x="198602" y="211175"/>
                </a:lnTo>
                <a:lnTo>
                  <a:pt x="202234" y="225602"/>
                </a:lnTo>
                <a:lnTo>
                  <a:pt x="204177" y="232371"/>
                </a:lnTo>
                <a:lnTo>
                  <a:pt x="207594" y="243001"/>
                </a:lnTo>
                <a:lnTo>
                  <a:pt x="210070" y="246621"/>
                </a:lnTo>
                <a:lnTo>
                  <a:pt x="211821" y="255263"/>
                </a:lnTo>
                <a:lnTo>
                  <a:pt x="211747" y="269100"/>
                </a:lnTo>
                <a:lnTo>
                  <a:pt x="209562" y="271970"/>
                </a:lnTo>
                <a:lnTo>
                  <a:pt x="205816" y="273265"/>
                </a:lnTo>
                <a:lnTo>
                  <a:pt x="198401" y="276574"/>
                </a:lnTo>
                <a:lnTo>
                  <a:pt x="191703" y="280882"/>
                </a:lnTo>
                <a:lnTo>
                  <a:pt x="185552" y="285967"/>
                </a:lnTo>
                <a:lnTo>
                  <a:pt x="179781" y="291604"/>
                </a:lnTo>
                <a:lnTo>
                  <a:pt x="174554" y="296305"/>
                </a:lnTo>
                <a:lnTo>
                  <a:pt x="131014" y="315514"/>
                </a:lnTo>
                <a:lnTo>
                  <a:pt x="48869" y="335241"/>
                </a:lnTo>
                <a:lnTo>
                  <a:pt x="45034" y="336753"/>
                </a:lnTo>
                <a:lnTo>
                  <a:pt x="24688" y="374472"/>
                </a:lnTo>
                <a:lnTo>
                  <a:pt x="20910" y="392639"/>
                </a:lnTo>
                <a:lnTo>
                  <a:pt x="18984" y="401704"/>
                </a:lnTo>
                <a:lnTo>
                  <a:pt x="16675" y="410654"/>
                </a:lnTo>
                <a:lnTo>
                  <a:pt x="11736" y="429493"/>
                </a:lnTo>
                <a:lnTo>
                  <a:pt x="7621" y="448492"/>
                </a:lnTo>
                <a:lnTo>
                  <a:pt x="3975" y="467584"/>
                </a:lnTo>
                <a:lnTo>
                  <a:pt x="381" y="487019"/>
                </a:lnTo>
                <a:lnTo>
                  <a:pt x="152" y="487311"/>
                </a:lnTo>
                <a:lnTo>
                  <a:pt x="0" y="487603"/>
                </a:lnTo>
                <a:lnTo>
                  <a:pt x="0" y="514819"/>
                </a:lnTo>
                <a:lnTo>
                  <a:pt x="535863" y="514819"/>
                </a:lnTo>
                <a:lnTo>
                  <a:pt x="535863" y="461441"/>
                </a:lnTo>
                <a:lnTo>
                  <a:pt x="528075" y="419081"/>
                </a:lnTo>
                <a:lnTo>
                  <a:pt x="520509" y="399605"/>
                </a:lnTo>
                <a:lnTo>
                  <a:pt x="517334" y="390829"/>
                </a:lnTo>
                <a:lnTo>
                  <a:pt x="516648" y="387311"/>
                </a:lnTo>
                <a:lnTo>
                  <a:pt x="516458" y="383895"/>
                </a:lnTo>
                <a:lnTo>
                  <a:pt x="514533" y="373598"/>
                </a:lnTo>
                <a:lnTo>
                  <a:pt x="482260" y="343811"/>
                </a:lnTo>
                <a:lnTo>
                  <a:pt x="421167" y="320503"/>
                </a:lnTo>
                <a:lnTo>
                  <a:pt x="405396" y="315010"/>
                </a:lnTo>
                <a:lnTo>
                  <a:pt x="397191" y="311570"/>
                </a:lnTo>
                <a:lnTo>
                  <a:pt x="389978" y="307073"/>
                </a:lnTo>
                <a:lnTo>
                  <a:pt x="383576" y="301566"/>
                </a:lnTo>
                <a:lnTo>
                  <a:pt x="377799" y="295097"/>
                </a:lnTo>
                <a:lnTo>
                  <a:pt x="374662" y="291160"/>
                </a:lnTo>
                <a:lnTo>
                  <a:pt x="371157" y="287451"/>
                </a:lnTo>
                <a:lnTo>
                  <a:pt x="365391" y="282016"/>
                </a:lnTo>
                <a:lnTo>
                  <a:pt x="362750" y="280492"/>
                </a:lnTo>
                <a:lnTo>
                  <a:pt x="353682" y="275920"/>
                </a:lnTo>
                <a:lnTo>
                  <a:pt x="349948" y="270598"/>
                </a:lnTo>
                <a:lnTo>
                  <a:pt x="348043" y="263867"/>
                </a:lnTo>
                <a:lnTo>
                  <a:pt x="346498" y="255333"/>
                </a:lnTo>
                <a:lnTo>
                  <a:pt x="346569" y="246621"/>
                </a:lnTo>
                <a:lnTo>
                  <a:pt x="347952" y="238353"/>
                </a:lnTo>
                <a:lnTo>
                  <a:pt x="350431" y="230035"/>
                </a:lnTo>
                <a:lnTo>
                  <a:pt x="352856" y="223151"/>
                </a:lnTo>
                <a:lnTo>
                  <a:pt x="356616" y="216560"/>
                </a:lnTo>
                <a:lnTo>
                  <a:pt x="357974" y="209499"/>
                </a:lnTo>
                <a:lnTo>
                  <a:pt x="359937" y="202481"/>
                </a:lnTo>
                <a:lnTo>
                  <a:pt x="362808" y="196018"/>
                </a:lnTo>
                <a:lnTo>
                  <a:pt x="366349" y="189907"/>
                </a:lnTo>
                <a:lnTo>
                  <a:pt x="370319" y="183946"/>
                </a:lnTo>
                <a:lnTo>
                  <a:pt x="376519" y="173393"/>
                </a:lnTo>
                <a:lnTo>
                  <a:pt x="381058" y="162252"/>
                </a:lnTo>
                <a:lnTo>
                  <a:pt x="384012" y="150567"/>
                </a:lnTo>
                <a:lnTo>
                  <a:pt x="385445" y="138404"/>
                </a:lnTo>
                <a:lnTo>
                  <a:pt x="385699" y="133908"/>
                </a:lnTo>
                <a:lnTo>
                  <a:pt x="385318" y="129527"/>
                </a:lnTo>
                <a:lnTo>
                  <a:pt x="380352" y="124117"/>
                </a:lnTo>
                <a:lnTo>
                  <a:pt x="379996" y="118554"/>
                </a:lnTo>
                <a:lnTo>
                  <a:pt x="379619" y="111963"/>
                </a:lnTo>
                <a:lnTo>
                  <a:pt x="379304" y="105370"/>
                </a:lnTo>
                <a:lnTo>
                  <a:pt x="378657" y="90347"/>
                </a:lnTo>
                <a:lnTo>
                  <a:pt x="378185" y="77949"/>
                </a:lnTo>
                <a:lnTo>
                  <a:pt x="377856" y="70838"/>
                </a:lnTo>
                <a:lnTo>
                  <a:pt x="362858" y="33926"/>
                </a:lnTo>
                <a:lnTo>
                  <a:pt x="325450" y="15544"/>
                </a:lnTo>
                <a:lnTo>
                  <a:pt x="319071" y="14089"/>
                </a:lnTo>
                <a:lnTo>
                  <a:pt x="312977" y="11942"/>
                </a:lnTo>
                <a:lnTo>
                  <a:pt x="307242" y="8945"/>
                </a:lnTo>
                <a:lnTo>
                  <a:pt x="301942" y="4940"/>
                </a:lnTo>
                <a:lnTo>
                  <a:pt x="297878" y="1269"/>
                </a:lnTo>
                <a:lnTo>
                  <a:pt x="292620" y="165"/>
                </a:lnTo>
                <a:lnTo>
                  <a:pt x="28735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9764672" y="4606869"/>
            <a:ext cx="95250" cy="95250"/>
          </a:xfrm>
          <a:custGeom>
            <a:avLst/>
            <a:gdLst/>
            <a:ahLst/>
            <a:cxnLst/>
            <a:rect l="l" t="t" r="r" b="b"/>
            <a:pathLst>
              <a:path w="95250" h="95250">
                <a:moveTo>
                  <a:pt x="95250" y="0"/>
                </a:moveTo>
                <a:lnTo>
                  <a:pt x="95250" y="95250"/>
                </a:lnTo>
                <a:lnTo>
                  <a:pt x="0" y="95250"/>
                </a:lnTo>
              </a:path>
            </a:pathLst>
          </a:custGeom>
          <a:ln w="381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9179866" y="4702119"/>
            <a:ext cx="526415" cy="0"/>
          </a:xfrm>
          <a:custGeom>
            <a:avLst/>
            <a:gdLst/>
            <a:ahLst/>
            <a:cxnLst/>
            <a:rect l="l" t="t" r="r" b="b"/>
            <a:pathLst>
              <a:path w="526415">
                <a:moveTo>
                  <a:pt x="526326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231F2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9055375" y="4606869"/>
            <a:ext cx="95250" cy="95250"/>
          </a:xfrm>
          <a:custGeom>
            <a:avLst/>
            <a:gdLst/>
            <a:ahLst/>
            <a:cxnLst/>
            <a:rect l="l" t="t" r="r" b="b"/>
            <a:pathLst>
              <a:path w="95250" h="95250">
                <a:moveTo>
                  <a:pt x="95250" y="95250"/>
                </a:moveTo>
                <a:lnTo>
                  <a:pt x="0" y="95250"/>
                </a:lnTo>
                <a:lnTo>
                  <a:pt x="0" y="0"/>
                </a:lnTo>
              </a:path>
            </a:pathLst>
          </a:custGeom>
          <a:ln w="381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9055375" y="4022062"/>
            <a:ext cx="0" cy="526415"/>
          </a:xfrm>
          <a:custGeom>
            <a:avLst/>
            <a:gdLst/>
            <a:ahLst/>
            <a:cxnLst/>
            <a:rect l="l" t="t" r="r" b="b"/>
            <a:pathLst>
              <a:path h="526414">
                <a:moveTo>
                  <a:pt x="0" y="526326"/>
                </a:moveTo>
                <a:lnTo>
                  <a:pt x="0" y="0"/>
                </a:lnTo>
              </a:path>
            </a:pathLst>
          </a:custGeom>
          <a:ln w="38100">
            <a:solidFill>
              <a:srgbClr val="231F2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9055375" y="3897571"/>
            <a:ext cx="95250" cy="95250"/>
          </a:xfrm>
          <a:custGeom>
            <a:avLst/>
            <a:gdLst/>
            <a:ahLst/>
            <a:cxnLst/>
            <a:rect l="l" t="t" r="r" b="b"/>
            <a:pathLst>
              <a:path w="95250" h="95250">
                <a:moveTo>
                  <a:pt x="0" y="95250"/>
                </a:moveTo>
                <a:lnTo>
                  <a:pt x="0" y="0"/>
                </a:lnTo>
                <a:lnTo>
                  <a:pt x="95250" y="0"/>
                </a:lnTo>
              </a:path>
            </a:pathLst>
          </a:custGeom>
          <a:ln w="381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9209106" y="3897571"/>
            <a:ext cx="526415" cy="0"/>
          </a:xfrm>
          <a:custGeom>
            <a:avLst/>
            <a:gdLst/>
            <a:ahLst/>
            <a:cxnLst/>
            <a:rect l="l" t="t" r="r" b="b"/>
            <a:pathLst>
              <a:path w="526415">
                <a:moveTo>
                  <a:pt x="0" y="0"/>
                </a:moveTo>
                <a:lnTo>
                  <a:pt x="526326" y="0"/>
                </a:lnTo>
              </a:path>
            </a:pathLst>
          </a:custGeom>
          <a:ln w="38100">
            <a:solidFill>
              <a:srgbClr val="231F2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9764672" y="3897571"/>
            <a:ext cx="95250" cy="95250"/>
          </a:xfrm>
          <a:custGeom>
            <a:avLst/>
            <a:gdLst/>
            <a:ahLst/>
            <a:cxnLst/>
            <a:rect l="l" t="t" r="r" b="b"/>
            <a:pathLst>
              <a:path w="95250" h="95250">
                <a:moveTo>
                  <a:pt x="0" y="0"/>
                </a:moveTo>
                <a:lnTo>
                  <a:pt x="95250" y="0"/>
                </a:lnTo>
                <a:lnTo>
                  <a:pt x="95250" y="95250"/>
                </a:lnTo>
              </a:path>
            </a:pathLst>
          </a:custGeom>
          <a:ln w="381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9859922" y="4051301"/>
            <a:ext cx="0" cy="526415"/>
          </a:xfrm>
          <a:custGeom>
            <a:avLst/>
            <a:gdLst/>
            <a:ahLst/>
            <a:cxnLst/>
            <a:rect l="l" t="t" r="r" b="b"/>
            <a:pathLst>
              <a:path h="526414">
                <a:moveTo>
                  <a:pt x="0" y="0"/>
                </a:moveTo>
                <a:lnTo>
                  <a:pt x="0" y="526326"/>
                </a:lnTo>
              </a:path>
            </a:pathLst>
          </a:custGeom>
          <a:ln w="38100">
            <a:solidFill>
              <a:srgbClr val="231F2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9457649" y="3051925"/>
            <a:ext cx="0" cy="563880"/>
          </a:xfrm>
          <a:custGeom>
            <a:avLst/>
            <a:gdLst/>
            <a:ahLst/>
            <a:cxnLst/>
            <a:rect l="l" t="t" r="r" b="b"/>
            <a:pathLst>
              <a:path h="563879">
                <a:moveTo>
                  <a:pt x="0" y="0"/>
                </a:moveTo>
                <a:lnTo>
                  <a:pt x="0" y="563460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9420752" y="3590219"/>
            <a:ext cx="74295" cy="137795"/>
          </a:xfrm>
          <a:custGeom>
            <a:avLst/>
            <a:gdLst/>
            <a:ahLst/>
            <a:cxnLst/>
            <a:rect l="l" t="t" r="r" b="b"/>
            <a:pathLst>
              <a:path w="74295" h="137795">
                <a:moveTo>
                  <a:pt x="73799" y="0"/>
                </a:moveTo>
                <a:lnTo>
                  <a:pt x="0" y="0"/>
                </a:lnTo>
                <a:lnTo>
                  <a:pt x="36893" y="137680"/>
                </a:lnTo>
                <a:lnTo>
                  <a:pt x="7379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9457649" y="4889191"/>
            <a:ext cx="3150235" cy="946150"/>
          </a:xfrm>
          <a:custGeom>
            <a:avLst/>
            <a:gdLst/>
            <a:ahLst/>
            <a:cxnLst/>
            <a:rect l="l" t="t" r="r" b="b"/>
            <a:pathLst>
              <a:path w="3150234" h="946150">
                <a:moveTo>
                  <a:pt x="0" y="0"/>
                </a:moveTo>
                <a:lnTo>
                  <a:pt x="0" y="198780"/>
                </a:lnTo>
                <a:lnTo>
                  <a:pt x="3536" y="246978"/>
                </a:lnTo>
                <a:lnTo>
                  <a:pt x="13809" y="292980"/>
                </a:lnTo>
                <a:lnTo>
                  <a:pt x="30313" y="336280"/>
                </a:lnTo>
                <a:lnTo>
                  <a:pt x="52545" y="376376"/>
                </a:lnTo>
                <a:lnTo>
                  <a:pt x="79999" y="412761"/>
                </a:lnTo>
                <a:lnTo>
                  <a:pt x="112172" y="444933"/>
                </a:lnTo>
                <a:lnTo>
                  <a:pt x="148558" y="472387"/>
                </a:lnTo>
                <a:lnTo>
                  <a:pt x="188653" y="494617"/>
                </a:lnTo>
                <a:lnTo>
                  <a:pt x="231953" y="511121"/>
                </a:lnTo>
                <a:lnTo>
                  <a:pt x="277953" y="521393"/>
                </a:lnTo>
                <a:lnTo>
                  <a:pt x="326148" y="524929"/>
                </a:lnTo>
                <a:lnTo>
                  <a:pt x="2823819" y="524929"/>
                </a:lnTo>
                <a:lnTo>
                  <a:pt x="2872014" y="528465"/>
                </a:lnTo>
                <a:lnTo>
                  <a:pt x="2918013" y="538738"/>
                </a:lnTo>
                <a:lnTo>
                  <a:pt x="2961312" y="555242"/>
                </a:lnTo>
                <a:lnTo>
                  <a:pt x="3001405" y="577474"/>
                </a:lnTo>
                <a:lnTo>
                  <a:pt x="3037790" y="604928"/>
                </a:lnTo>
                <a:lnTo>
                  <a:pt x="3069961" y="637101"/>
                </a:lnTo>
                <a:lnTo>
                  <a:pt x="3097414" y="673487"/>
                </a:lnTo>
                <a:lnTo>
                  <a:pt x="3119644" y="713582"/>
                </a:lnTo>
                <a:lnTo>
                  <a:pt x="3136147" y="756882"/>
                </a:lnTo>
                <a:lnTo>
                  <a:pt x="3146419" y="802882"/>
                </a:lnTo>
                <a:lnTo>
                  <a:pt x="3149955" y="851077"/>
                </a:lnTo>
                <a:lnTo>
                  <a:pt x="3149955" y="945819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2570712" y="5809846"/>
            <a:ext cx="74295" cy="137795"/>
          </a:xfrm>
          <a:custGeom>
            <a:avLst/>
            <a:gdLst/>
            <a:ahLst/>
            <a:cxnLst/>
            <a:rect l="l" t="t" r="r" b="b"/>
            <a:pathLst>
              <a:path w="74295" h="137795">
                <a:moveTo>
                  <a:pt x="73799" y="0"/>
                </a:moveTo>
                <a:lnTo>
                  <a:pt x="0" y="0"/>
                </a:lnTo>
                <a:lnTo>
                  <a:pt x="36893" y="137680"/>
                </a:lnTo>
                <a:lnTo>
                  <a:pt x="7379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1635119" y="5414124"/>
            <a:ext cx="355600" cy="425450"/>
          </a:xfrm>
          <a:custGeom>
            <a:avLst/>
            <a:gdLst/>
            <a:ahLst/>
            <a:cxnLst/>
            <a:rect l="l" t="t" r="r" b="b"/>
            <a:pathLst>
              <a:path w="355600" h="425450">
                <a:moveTo>
                  <a:pt x="0" y="0"/>
                </a:moveTo>
                <a:lnTo>
                  <a:pt x="44824" y="3060"/>
                </a:lnTo>
                <a:lnTo>
                  <a:pt x="88841" y="11963"/>
                </a:lnTo>
                <a:lnTo>
                  <a:pt x="131463" y="26291"/>
                </a:lnTo>
                <a:lnTo>
                  <a:pt x="172099" y="45625"/>
                </a:lnTo>
                <a:lnTo>
                  <a:pt x="210161" y="69548"/>
                </a:lnTo>
                <a:lnTo>
                  <a:pt x="245060" y="97642"/>
                </a:lnTo>
                <a:lnTo>
                  <a:pt x="276207" y="129488"/>
                </a:lnTo>
                <a:lnTo>
                  <a:pt x="303011" y="164669"/>
                </a:lnTo>
                <a:lnTo>
                  <a:pt x="324885" y="202766"/>
                </a:lnTo>
                <a:lnTo>
                  <a:pt x="341238" y="243362"/>
                </a:lnTo>
                <a:lnTo>
                  <a:pt x="351482" y="286038"/>
                </a:lnTo>
                <a:lnTo>
                  <a:pt x="355028" y="330377"/>
                </a:lnTo>
                <a:lnTo>
                  <a:pt x="355028" y="425119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1953246" y="5814079"/>
            <a:ext cx="74295" cy="137795"/>
          </a:xfrm>
          <a:custGeom>
            <a:avLst/>
            <a:gdLst/>
            <a:ahLst/>
            <a:cxnLst/>
            <a:rect l="l" t="t" r="r" b="b"/>
            <a:pathLst>
              <a:path w="74295" h="137795">
                <a:moveTo>
                  <a:pt x="73799" y="0"/>
                </a:moveTo>
                <a:lnTo>
                  <a:pt x="0" y="0"/>
                </a:lnTo>
                <a:lnTo>
                  <a:pt x="36893" y="137680"/>
                </a:lnTo>
                <a:lnTo>
                  <a:pt x="7379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0995286" y="5414124"/>
            <a:ext cx="355600" cy="425450"/>
          </a:xfrm>
          <a:custGeom>
            <a:avLst/>
            <a:gdLst/>
            <a:ahLst/>
            <a:cxnLst/>
            <a:rect l="l" t="t" r="r" b="b"/>
            <a:pathLst>
              <a:path w="355600" h="425450">
                <a:moveTo>
                  <a:pt x="0" y="0"/>
                </a:moveTo>
                <a:lnTo>
                  <a:pt x="44824" y="3060"/>
                </a:lnTo>
                <a:lnTo>
                  <a:pt x="88841" y="11963"/>
                </a:lnTo>
                <a:lnTo>
                  <a:pt x="131463" y="26291"/>
                </a:lnTo>
                <a:lnTo>
                  <a:pt x="172099" y="45625"/>
                </a:lnTo>
                <a:lnTo>
                  <a:pt x="210161" y="69548"/>
                </a:lnTo>
                <a:lnTo>
                  <a:pt x="245060" y="97642"/>
                </a:lnTo>
                <a:lnTo>
                  <a:pt x="276207" y="129488"/>
                </a:lnTo>
                <a:lnTo>
                  <a:pt x="303011" y="164669"/>
                </a:lnTo>
                <a:lnTo>
                  <a:pt x="324885" y="202766"/>
                </a:lnTo>
                <a:lnTo>
                  <a:pt x="341238" y="243362"/>
                </a:lnTo>
                <a:lnTo>
                  <a:pt x="351482" y="286038"/>
                </a:lnTo>
                <a:lnTo>
                  <a:pt x="355028" y="330377"/>
                </a:lnTo>
                <a:lnTo>
                  <a:pt x="355028" y="425119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1313412" y="5814079"/>
            <a:ext cx="74295" cy="137795"/>
          </a:xfrm>
          <a:custGeom>
            <a:avLst/>
            <a:gdLst/>
            <a:ahLst/>
            <a:cxnLst/>
            <a:rect l="l" t="t" r="r" b="b"/>
            <a:pathLst>
              <a:path w="74295" h="137795">
                <a:moveTo>
                  <a:pt x="73799" y="0"/>
                </a:moveTo>
                <a:lnTo>
                  <a:pt x="0" y="0"/>
                </a:lnTo>
                <a:lnTo>
                  <a:pt x="36893" y="137680"/>
                </a:lnTo>
                <a:lnTo>
                  <a:pt x="7379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0397732" y="5414124"/>
            <a:ext cx="355600" cy="425450"/>
          </a:xfrm>
          <a:custGeom>
            <a:avLst/>
            <a:gdLst/>
            <a:ahLst/>
            <a:cxnLst/>
            <a:rect l="l" t="t" r="r" b="b"/>
            <a:pathLst>
              <a:path w="355600" h="425450">
                <a:moveTo>
                  <a:pt x="0" y="0"/>
                </a:moveTo>
                <a:lnTo>
                  <a:pt x="44824" y="3060"/>
                </a:lnTo>
                <a:lnTo>
                  <a:pt x="88841" y="11963"/>
                </a:lnTo>
                <a:lnTo>
                  <a:pt x="131463" y="26291"/>
                </a:lnTo>
                <a:lnTo>
                  <a:pt x="172099" y="45625"/>
                </a:lnTo>
                <a:lnTo>
                  <a:pt x="210161" y="69548"/>
                </a:lnTo>
                <a:lnTo>
                  <a:pt x="245060" y="97642"/>
                </a:lnTo>
                <a:lnTo>
                  <a:pt x="276207" y="129488"/>
                </a:lnTo>
                <a:lnTo>
                  <a:pt x="303011" y="164669"/>
                </a:lnTo>
                <a:lnTo>
                  <a:pt x="324885" y="202766"/>
                </a:lnTo>
                <a:lnTo>
                  <a:pt x="341238" y="243362"/>
                </a:lnTo>
                <a:lnTo>
                  <a:pt x="351482" y="286038"/>
                </a:lnTo>
                <a:lnTo>
                  <a:pt x="355028" y="330377"/>
                </a:lnTo>
                <a:lnTo>
                  <a:pt x="355028" y="425119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0715858" y="5814079"/>
            <a:ext cx="74295" cy="137795"/>
          </a:xfrm>
          <a:custGeom>
            <a:avLst/>
            <a:gdLst/>
            <a:ahLst/>
            <a:cxnLst/>
            <a:rect l="l" t="t" r="r" b="b"/>
            <a:pathLst>
              <a:path w="74295" h="137795">
                <a:moveTo>
                  <a:pt x="73799" y="0"/>
                </a:moveTo>
                <a:lnTo>
                  <a:pt x="0" y="0"/>
                </a:lnTo>
                <a:lnTo>
                  <a:pt x="36893" y="137680"/>
                </a:lnTo>
                <a:lnTo>
                  <a:pt x="7379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9733753" y="5414124"/>
            <a:ext cx="355600" cy="425450"/>
          </a:xfrm>
          <a:custGeom>
            <a:avLst/>
            <a:gdLst/>
            <a:ahLst/>
            <a:cxnLst/>
            <a:rect l="l" t="t" r="r" b="b"/>
            <a:pathLst>
              <a:path w="355600" h="425450">
                <a:moveTo>
                  <a:pt x="0" y="0"/>
                </a:moveTo>
                <a:lnTo>
                  <a:pt x="44824" y="3060"/>
                </a:lnTo>
                <a:lnTo>
                  <a:pt x="88841" y="11963"/>
                </a:lnTo>
                <a:lnTo>
                  <a:pt x="131463" y="26291"/>
                </a:lnTo>
                <a:lnTo>
                  <a:pt x="172099" y="45625"/>
                </a:lnTo>
                <a:lnTo>
                  <a:pt x="210161" y="69548"/>
                </a:lnTo>
                <a:lnTo>
                  <a:pt x="245060" y="97642"/>
                </a:lnTo>
                <a:lnTo>
                  <a:pt x="276207" y="129488"/>
                </a:lnTo>
                <a:lnTo>
                  <a:pt x="303011" y="164669"/>
                </a:lnTo>
                <a:lnTo>
                  <a:pt x="324885" y="202766"/>
                </a:lnTo>
                <a:lnTo>
                  <a:pt x="341238" y="243362"/>
                </a:lnTo>
                <a:lnTo>
                  <a:pt x="351482" y="286038"/>
                </a:lnTo>
                <a:lnTo>
                  <a:pt x="355028" y="330377"/>
                </a:lnTo>
                <a:lnTo>
                  <a:pt x="355028" y="425119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0051879" y="5814079"/>
            <a:ext cx="74295" cy="137795"/>
          </a:xfrm>
          <a:custGeom>
            <a:avLst/>
            <a:gdLst/>
            <a:ahLst/>
            <a:cxnLst/>
            <a:rect l="l" t="t" r="r" b="b"/>
            <a:pathLst>
              <a:path w="74295" h="137795">
                <a:moveTo>
                  <a:pt x="73799" y="0"/>
                </a:moveTo>
                <a:lnTo>
                  <a:pt x="0" y="0"/>
                </a:lnTo>
                <a:lnTo>
                  <a:pt x="36893" y="137680"/>
                </a:lnTo>
                <a:lnTo>
                  <a:pt x="7379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411755" y="8026758"/>
            <a:ext cx="3136265" cy="1782445"/>
          </a:xfrm>
          <a:custGeom>
            <a:avLst/>
            <a:gdLst/>
            <a:ahLst/>
            <a:cxnLst/>
            <a:rect l="l" t="t" r="r" b="b"/>
            <a:pathLst>
              <a:path w="3136265" h="1782445">
                <a:moveTo>
                  <a:pt x="0" y="0"/>
                </a:moveTo>
                <a:lnTo>
                  <a:pt x="0" y="1782229"/>
                </a:lnTo>
                <a:lnTo>
                  <a:pt x="3136011" y="1782229"/>
                </a:lnTo>
              </a:path>
            </a:pathLst>
          </a:custGeom>
          <a:ln w="381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588667" y="8341036"/>
            <a:ext cx="2805430" cy="1277620"/>
          </a:xfrm>
          <a:custGeom>
            <a:avLst/>
            <a:gdLst/>
            <a:ahLst/>
            <a:cxnLst/>
            <a:rect l="l" t="t" r="r" b="b"/>
            <a:pathLst>
              <a:path w="2805429" h="1277620">
                <a:moveTo>
                  <a:pt x="0" y="1277454"/>
                </a:moveTo>
                <a:lnTo>
                  <a:pt x="999345" y="1219561"/>
                </a:lnTo>
                <a:lnTo>
                  <a:pt x="1624633" y="1067195"/>
                </a:lnTo>
                <a:lnTo>
                  <a:pt x="2138819" y="700595"/>
                </a:lnTo>
                <a:lnTo>
                  <a:pt x="2804858" y="0"/>
                </a:lnTo>
              </a:path>
            </a:pathLst>
          </a:custGeom>
          <a:ln w="1143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5285160" y="8217257"/>
            <a:ext cx="216535" cy="223520"/>
          </a:xfrm>
          <a:custGeom>
            <a:avLst/>
            <a:gdLst/>
            <a:ahLst/>
            <a:cxnLst/>
            <a:rect l="l" t="t" r="r" b="b"/>
            <a:pathLst>
              <a:path w="216535" h="223520">
                <a:moveTo>
                  <a:pt x="216039" y="0"/>
                </a:moveTo>
                <a:lnTo>
                  <a:pt x="0" y="72694"/>
                </a:lnTo>
                <a:lnTo>
                  <a:pt x="171005" y="223456"/>
                </a:lnTo>
                <a:lnTo>
                  <a:pt x="21603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2588667" y="8959856"/>
            <a:ext cx="2788920" cy="692150"/>
          </a:xfrm>
          <a:custGeom>
            <a:avLst/>
            <a:gdLst/>
            <a:ahLst/>
            <a:cxnLst/>
            <a:rect l="l" t="t" r="r" b="b"/>
            <a:pathLst>
              <a:path w="2788920" h="692150">
                <a:moveTo>
                  <a:pt x="0" y="658634"/>
                </a:moveTo>
                <a:lnTo>
                  <a:pt x="1085437" y="691841"/>
                </a:lnTo>
                <a:lnTo>
                  <a:pt x="1737726" y="634303"/>
                </a:lnTo>
                <a:lnTo>
                  <a:pt x="2218296" y="424271"/>
                </a:lnTo>
                <a:lnTo>
                  <a:pt x="2788577" y="0"/>
                </a:lnTo>
              </a:path>
            </a:pathLst>
          </a:custGeom>
          <a:ln w="11429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5276908" y="8852263"/>
            <a:ext cx="224790" cy="214629"/>
          </a:xfrm>
          <a:custGeom>
            <a:avLst/>
            <a:gdLst/>
            <a:ahLst/>
            <a:cxnLst/>
            <a:rect l="l" t="t" r="r" b="b"/>
            <a:pathLst>
              <a:path w="224789" h="214629">
                <a:moveTo>
                  <a:pt x="224294" y="0"/>
                </a:moveTo>
                <a:lnTo>
                  <a:pt x="0" y="40627"/>
                </a:lnTo>
                <a:lnTo>
                  <a:pt x="147358" y="214566"/>
                </a:lnTo>
                <a:lnTo>
                  <a:pt x="22429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9714943" y="8026758"/>
            <a:ext cx="3136265" cy="1782445"/>
          </a:xfrm>
          <a:custGeom>
            <a:avLst/>
            <a:gdLst/>
            <a:ahLst/>
            <a:cxnLst/>
            <a:rect l="l" t="t" r="r" b="b"/>
            <a:pathLst>
              <a:path w="3136265" h="1782445">
                <a:moveTo>
                  <a:pt x="0" y="0"/>
                </a:moveTo>
                <a:lnTo>
                  <a:pt x="0" y="1782229"/>
                </a:lnTo>
                <a:lnTo>
                  <a:pt x="3136011" y="1782229"/>
                </a:lnTo>
              </a:path>
            </a:pathLst>
          </a:custGeom>
          <a:ln w="381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9891855" y="8341036"/>
            <a:ext cx="2805430" cy="1277620"/>
          </a:xfrm>
          <a:custGeom>
            <a:avLst/>
            <a:gdLst/>
            <a:ahLst/>
            <a:cxnLst/>
            <a:rect l="l" t="t" r="r" b="b"/>
            <a:pathLst>
              <a:path w="2805429" h="1277620">
                <a:moveTo>
                  <a:pt x="0" y="1277454"/>
                </a:moveTo>
                <a:lnTo>
                  <a:pt x="999345" y="1219561"/>
                </a:lnTo>
                <a:lnTo>
                  <a:pt x="1624633" y="1067195"/>
                </a:lnTo>
                <a:lnTo>
                  <a:pt x="2138819" y="700595"/>
                </a:lnTo>
                <a:lnTo>
                  <a:pt x="2804858" y="0"/>
                </a:lnTo>
              </a:path>
            </a:pathLst>
          </a:custGeom>
          <a:ln w="1143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2588350" y="8217257"/>
            <a:ext cx="216535" cy="223520"/>
          </a:xfrm>
          <a:custGeom>
            <a:avLst/>
            <a:gdLst/>
            <a:ahLst/>
            <a:cxnLst/>
            <a:rect l="l" t="t" r="r" b="b"/>
            <a:pathLst>
              <a:path w="216534" h="223520">
                <a:moveTo>
                  <a:pt x="216039" y="0"/>
                </a:moveTo>
                <a:lnTo>
                  <a:pt x="0" y="72694"/>
                </a:lnTo>
                <a:lnTo>
                  <a:pt x="171005" y="223456"/>
                </a:lnTo>
                <a:lnTo>
                  <a:pt x="21603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9891855" y="9618491"/>
            <a:ext cx="2748915" cy="2540"/>
          </a:xfrm>
          <a:custGeom>
            <a:avLst/>
            <a:gdLst/>
            <a:ahLst/>
            <a:cxnLst/>
            <a:rect l="l" t="t" r="r" b="b"/>
            <a:pathLst>
              <a:path w="2748915" h="2540">
                <a:moveTo>
                  <a:pt x="0" y="0"/>
                </a:moveTo>
                <a:lnTo>
                  <a:pt x="2748483" y="2197"/>
                </a:lnTo>
              </a:path>
            </a:pathLst>
          </a:custGeom>
          <a:ln w="1143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2606897" y="9506675"/>
            <a:ext cx="198120" cy="227965"/>
          </a:xfrm>
          <a:custGeom>
            <a:avLst/>
            <a:gdLst/>
            <a:ahLst/>
            <a:cxnLst/>
            <a:rect l="l" t="t" r="r" b="b"/>
            <a:pathLst>
              <a:path w="198120" h="227965">
                <a:moveTo>
                  <a:pt x="177" y="0"/>
                </a:moveTo>
                <a:lnTo>
                  <a:pt x="0" y="227977"/>
                </a:lnTo>
                <a:lnTo>
                  <a:pt x="197497" y="114147"/>
                </a:lnTo>
                <a:lnTo>
                  <a:pt x="17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 txBox="1"/>
          <p:nvPr/>
        </p:nvSpPr>
        <p:spPr>
          <a:xfrm>
            <a:off x="9117421" y="356899"/>
            <a:ext cx="3292475" cy="7905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4200"/>
              </a:lnSpc>
            </a:pPr>
            <a:r>
              <a:rPr sz="2400" spc="-55" dirty="0">
                <a:solidFill>
                  <a:srgbClr val="231F20"/>
                </a:solidFill>
                <a:latin typeface="Futura PT Book"/>
                <a:cs typeface="Futura PT Book"/>
              </a:rPr>
              <a:t>Tech </a:t>
            </a:r>
            <a:r>
              <a:rPr sz="2400" spc="-5" dirty="0">
                <a:solidFill>
                  <a:srgbClr val="231F20"/>
                </a:solidFill>
                <a:latin typeface="Futura PT Book"/>
                <a:cs typeface="Futura PT Book"/>
              </a:rPr>
              <a:t>virksomhet </a:t>
            </a:r>
            <a:r>
              <a:rPr sz="2400" dirty="0">
                <a:solidFill>
                  <a:srgbClr val="231F20"/>
                </a:solidFill>
                <a:latin typeface="Futura PT Book"/>
                <a:cs typeface="Futura PT Book"/>
              </a:rPr>
              <a:t>=  Skalerbar</a:t>
            </a:r>
            <a:r>
              <a:rPr sz="2400" spc="-75" dirty="0">
                <a:solidFill>
                  <a:srgbClr val="231F20"/>
                </a:solidFill>
                <a:latin typeface="Futura PT Book"/>
                <a:cs typeface="Futura PT Book"/>
              </a:rPr>
              <a:t> </a:t>
            </a:r>
            <a:r>
              <a:rPr sz="2400" spc="-5" dirty="0">
                <a:solidFill>
                  <a:srgbClr val="231F20"/>
                </a:solidFill>
                <a:latin typeface="Futura PT Book"/>
                <a:cs typeface="Futura PT Book"/>
              </a:rPr>
              <a:t>forretningsmodell</a:t>
            </a:r>
            <a:endParaRPr sz="2400">
              <a:latin typeface="Futura PT Book"/>
              <a:cs typeface="Futura PT Book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6708347" y="4046061"/>
            <a:ext cx="1252220" cy="393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231F20"/>
                </a:solidFill>
                <a:latin typeface="Futura PT Book"/>
                <a:cs typeface="Futura PT Book"/>
              </a:rPr>
              <a:t>PRODUKT</a:t>
            </a:r>
            <a:endParaRPr sz="2400">
              <a:latin typeface="Futura PT Book"/>
              <a:cs typeface="Futura PT Book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6810151" y="2390061"/>
            <a:ext cx="1048385" cy="393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231F20"/>
                </a:solidFill>
                <a:latin typeface="Futura PT Book"/>
                <a:cs typeface="Futura PT Book"/>
              </a:rPr>
              <a:t>ANS</a:t>
            </a:r>
            <a:r>
              <a:rPr sz="2400" spc="-110" dirty="0">
                <a:solidFill>
                  <a:srgbClr val="231F20"/>
                </a:solidFill>
                <a:latin typeface="Futura PT Book"/>
                <a:cs typeface="Futura PT Book"/>
              </a:rPr>
              <a:t>A</a:t>
            </a:r>
            <a:r>
              <a:rPr sz="2400" spc="50" dirty="0">
                <a:solidFill>
                  <a:srgbClr val="231F20"/>
                </a:solidFill>
                <a:latin typeface="Futura PT Book"/>
                <a:cs typeface="Futura PT Book"/>
              </a:rPr>
              <a:t>T</a:t>
            </a:r>
            <a:r>
              <a:rPr sz="2400" dirty="0">
                <a:solidFill>
                  <a:srgbClr val="231F20"/>
                </a:solidFill>
                <a:latin typeface="Futura PT Book"/>
                <a:cs typeface="Futura PT Book"/>
              </a:rPr>
              <a:t>T</a:t>
            </a:r>
            <a:endParaRPr sz="2400">
              <a:latin typeface="Futura PT Book"/>
              <a:cs typeface="Futura PT Book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6776774" y="6008061"/>
            <a:ext cx="1115060" cy="15138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400" spc="-55" dirty="0">
                <a:solidFill>
                  <a:srgbClr val="231F20"/>
                </a:solidFill>
                <a:latin typeface="Futura PT Book"/>
                <a:cs typeface="Futura PT Book"/>
              </a:rPr>
              <a:t>K</a:t>
            </a:r>
            <a:r>
              <a:rPr sz="2400" dirty="0">
                <a:solidFill>
                  <a:srgbClr val="231F20"/>
                </a:solidFill>
                <a:latin typeface="Futura PT Book"/>
                <a:cs typeface="Futura PT Book"/>
              </a:rPr>
              <a:t>UNDER</a:t>
            </a:r>
            <a:endParaRPr sz="2400">
              <a:latin typeface="Futura PT Book"/>
              <a:cs typeface="Futura PT Book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3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400" dirty="0">
                <a:solidFill>
                  <a:srgbClr val="231F20"/>
                </a:solidFill>
                <a:latin typeface="Futura PT Book"/>
                <a:cs typeface="Futura PT Book"/>
              </a:rPr>
              <a:t>GRAF</a:t>
            </a:r>
            <a:endParaRPr sz="2400">
              <a:latin typeface="Futura PT Book"/>
              <a:cs typeface="Futura PT Book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5620599" y="8132121"/>
            <a:ext cx="458470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vekst</a:t>
            </a:r>
            <a:endParaRPr sz="1800">
              <a:latin typeface="Futura PT Book"/>
              <a:cs typeface="Futura PT Book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12932699" y="8132121"/>
            <a:ext cx="458470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vekst</a:t>
            </a:r>
            <a:endParaRPr sz="1800">
              <a:latin typeface="Futura PT Book"/>
              <a:cs typeface="Futura PT Book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10141099" y="3835520"/>
            <a:ext cx="3401695" cy="1212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solidFill>
                  <a:srgbClr val="231F20"/>
                </a:solidFill>
                <a:latin typeface="Futura PT Book"/>
                <a:cs typeface="Futura PT Book"/>
              </a:rPr>
              <a:t>abstrakt,</a:t>
            </a:r>
            <a:r>
              <a:rPr sz="1800" spc="-95" dirty="0">
                <a:solidFill>
                  <a:srgbClr val="231F20"/>
                </a:solidFill>
                <a:latin typeface="Futura PT Book"/>
                <a:cs typeface="Futura PT Book"/>
              </a:rPr>
              <a:t> 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eks:</a:t>
            </a:r>
            <a:endParaRPr sz="1800">
              <a:latin typeface="Futura PT Book"/>
              <a:cs typeface="Futura PT Book"/>
            </a:endParaRPr>
          </a:p>
          <a:p>
            <a:pPr marL="12700" marR="5080">
              <a:lnSpc>
                <a:spcPct val="111100"/>
              </a:lnSpc>
            </a:pPr>
            <a:r>
              <a:rPr sz="1800" spc="-5" dirty="0">
                <a:solidFill>
                  <a:srgbClr val="231F20"/>
                </a:solidFill>
                <a:latin typeface="Futura PT Book"/>
                <a:cs typeface="Futura PT Book"/>
              </a:rPr>
              <a:t>litteratur, 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apps, </a:t>
            </a:r>
            <a:r>
              <a:rPr sz="1800" spc="-5" dirty="0">
                <a:solidFill>
                  <a:srgbClr val="231F20"/>
                </a:solidFill>
                <a:latin typeface="Futura PT Book"/>
                <a:cs typeface="Futura PT Book"/>
              </a:rPr>
              <a:t>media, konsepter,  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driftsmodeller, </a:t>
            </a:r>
            <a:r>
              <a:rPr sz="1800" spc="-5" dirty="0">
                <a:solidFill>
                  <a:srgbClr val="231F20"/>
                </a:solidFill>
                <a:latin typeface="Futura PT Book"/>
                <a:cs typeface="Futura PT Book"/>
              </a:rPr>
              <a:t>fremgangsmåter,</a:t>
            </a:r>
            <a:r>
              <a:rPr sz="1800" spc="-25" dirty="0">
                <a:solidFill>
                  <a:srgbClr val="231F20"/>
                </a:solidFill>
                <a:latin typeface="Futura PT Book"/>
                <a:cs typeface="Futura PT Book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Futura PT Book"/>
                <a:cs typeface="Futura PT Book"/>
              </a:rPr>
              <a:t>kode,  </a:t>
            </a:r>
            <a:r>
              <a:rPr sz="1800" spc="-5" dirty="0">
                <a:solidFill>
                  <a:srgbClr val="231F20"/>
                </a:solidFill>
                <a:latin typeface="Futura PT Book"/>
                <a:cs typeface="Futura PT Book"/>
              </a:rPr>
              <a:t>dataprodukt, 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lisenser</a:t>
            </a:r>
            <a:r>
              <a:rPr sz="1800" spc="-80" dirty="0">
                <a:solidFill>
                  <a:srgbClr val="231F20"/>
                </a:solidFill>
                <a:latin typeface="Futura PT Book"/>
                <a:cs typeface="Futura PT Book"/>
              </a:rPr>
              <a:t> 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etc.</a:t>
            </a:r>
            <a:endParaRPr sz="1800">
              <a:latin typeface="Futura PT Book"/>
              <a:cs typeface="Futura PT Book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455143" y="3805071"/>
            <a:ext cx="1535430" cy="1548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416559" algn="r">
              <a:lnSpc>
                <a:spcPct val="111100"/>
              </a:lnSpc>
            </a:pPr>
            <a:r>
              <a:rPr sz="1800" spc="-10" dirty="0">
                <a:solidFill>
                  <a:srgbClr val="231F20"/>
                </a:solidFill>
                <a:latin typeface="Futura PT Book"/>
                <a:cs typeface="Futura PT Book"/>
              </a:rPr>
              <a:t>konkret,</a:t>
            </a:r>
            <a:r>
              <a:rPr sz="1800" spc="-95" dirty="0">
                <a:solidFill>
                  <a:srgbClr val="231F20"/>
                </a:solidFill>
                <a:latin typeface="Futura PT Book"/>
                <a:cs typeface="Futura PT Book"/>
              </a:rPr>
              <a:t> 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eks:  byggeb</a:t>
            </a:r>
            <a:r>
              <a:rPr sz="1800" spc="-40" dirty="0">
                <a:solidFill>
                  <a:srgbClr val="231F20"/>
                </a:solidFill>
                <a:latin typeface="Futura PT Book"/>
                <a:cs typeface="Futura PT Book"/>
              </a:rPr>
              <a:t>r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ansjen,  </a:t>
            </a:r>
            <a:r>
              <a:rPr sz="1800" spc="-5" dirty="0">
                <a:solidFill>
                  <a:srgbClr val="231F20"/>
                </a:solidFill>
                <a:latin typeface="Futura PT Book"/>
                <a:cs typeface="Futura PT Book"/>
              </a:rPr>
              <a:t>lokaler,</a:t>
            </a:r>
            <a:r>
              <a:rPr sz="1800" spc="-65" dirty="0">
                <a:solidFill>
                  <a:srgbClr val="231F20"/>
                </a:solidFill>
                <a:latin typeface="Futura PT Book"/>
                <a:cs typeface="Futura PT Book"/>
              </a:rPr>
              <a:t> 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catering,  butikkvirksom</a:t>
            </a:r>
            <a:r>
              <a:rPr sz="1800" spc="-20" dirty="0">
                <a:solidFill>
                  <a:srgbClr val="231F20"/>
                </a:solidFill>
                <a:latin typeface="Futura PT Book"/>
                <a:cs typeface="Futura PT Book"/>
              </a:rPr>
              <a:t>h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et,  arkitektur</a:t>
            </a:r>
            <a:r>
              <a:rPr sz="1800" spc="-100" dirty="0">
                <a:solidFill>
                  <a:srgbClr val="231F20"/>
                </a:solidFill>
                <a:latin typeface="Futura PT Book"/>
                <a:cs typeface="Futura PT Book"/>
              </a:rPr>
              <a:t> </a:t>
            </a: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etc.</a:t>
            </a:r>
            <a:endParaRPr sz="1800">
              <a:latin typeface="Futura PT Book"/>
              <a:cs typeface="Futura PT Book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5620599" y="8825121"/>
            <a:ext cx="8288655" cy="9105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bemanning</a:t>
            </a:r>
            <a:endParaRPr sz="1800">
              <a:latin typeface="Futura PT Book"/>
              <a:cs typeface="Futura PT Book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30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solidFill>
                  <a:srgbClr val="231F20"/>
                </a:solidFill>
                <a:latin typeface="Futura PT Book"/>
                <a:cs typeface="Futura PT Book"/>
              </a:rPr>
              <a:t>bemanning</a:t>
            </a:r>
            <a:endParaRPr sz="1800">
              <a:latin typeface="Futura PT Book"/>
              <a:cs typeface="Futura PT Book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1155717" y="356899"/>
            <a:ext cx="3818890" cy="7905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93675">
              <a:lnSpc>
                <a:spcPct val="104200"/>
              </a:lnSpc>
            </a:pPr>
            <a:r>
              <a:rPr sz="2400" dirty="0">
                <a:solidFill>
                  <a:srgbClr val="231F20"/>
                </a:solidFill>
                <a:latin typeface="Futura PT Book"/>
                <a:cs typeface="Futura PT Book"/>
              </a:rPr>
              <a:t>Eiendomsbasert </a:t>
            </a:r>
            <a:r>
              <a:rPr sz="2400" spc="-5" dirty="0">
                <a:solidFill>
                  <a:srgbClr val="231F20"/>
                </a:solidFill>
                <a:latin typeface="Futura PT Book"/>
                <a:cs typeface="Futura PT Book"/>
              </a:rPr>
              <a:t>virksomhet </a:t>
            </a:r>
            <a:r>
              <a:rPr sz="2400" dirty="0">
                <a:solidFill>
                  <a:srgbClr val="231F20"/>
                </a:solidFill>
                <a:latin typeface="Futura PT Book"/>
                <a:cs typeface="Futura PT Book"/>
              </a:rPr>
              <a:t>=  </a:t>
            </a:r>
            <a:r>
              <a:rPr sz="2400" spc="5" dirty="0">
                <a:solidFill>
                  <a:srgbClr val="231F20"/>
                </a:solidFill>
                <a:latin typeface="Futura PT Book"/>
                <a:cs typeface="Futura PT Book"/>
              </a:rPr>
              <a:t>ikke-skalerbar</a:t>
            </a:r>
            <a:r>
              <a:rPr sz="2400" spc="-50" dirty="0">
                <a:solidFill>
                  <a:srgbClr val="231F20"/>
                </a:solidFill>
                <a:latin typeface="Futura PT Book"/>
                <a:cs typeface="Futura PT Book"/>
              </a:rPr>
              <a:t> </a:t>
            </a:r>
            <a:r>
              <a:rPr sz="2400" spc="-5" dirty="0">
                <a:solidFill>
                  <a:srgbClr val="231F20"/>
                </a:solidFill>
                <a:latin typeface="Futura PT Book"/>
                <a:cs typeface="Futura PT Book"/>
              </a:rPr>
              <a:t>forretningsmodell</a:t>
            </a:r>
            <a:endParaRPr sz="2400">
              <a:latin typeface="Futura PT Book"/>
              <a:cs typeface="Futura PT Book"/>
            </a:endParaRPr>
          </a:p>
        </p:txBody>
      </p:sp>
      <p:pic>
        <p:nvPicPr>
          <p:cNvPr id="93" name="Picture 9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" y="0"/>
            <a:ext cx="15123458" cy="10693400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" y="0"/>
            <a:ext cx="15123458" cy="10693400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" y="0"/>
            <a:ext cx="15123458" cy="106934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307</TotalTime>
  <Words>3591</Words>
  <Application>Microsoft Office PowerPoint</Application>
  <PresentationFormat>Custom</PresentationFormat>
  <Paragraphs>500</Paragraphs>
  <Slides>50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3" baseType="lpstr">
      <vt:lpstr>Yu Gothic</vt:lpstr>
      <vt:lpstr>Arial</vt:lpstr>
      <vt:lpstr>Bodoni MT Condensed</vt:lpstr>
      <vt:lpstr>Book Antiqua</vt:lpstr>
      <vt:lpstr>Calibri</vt:lpstr>
      <vt:lpstr>Futura PT Book</vt:lpstr>
      <vt:lpstr>Futura PT Light</vt:lpstr>
      <vt:lpstr>Georgia</vt:lpstr>
      <vt:lpstr>Lucida Sans</vt:lpstr>
      <vt:lpstr>Montserrat Alternates ExLight</vt:lpstr>
      <vt:lpstr>Palatino Linotype</vt:lpstr>
      <vt:lpstr>Times New Roman</vt:lpstr>
      <vt:lpstr>Office Theme</vt:lpstr>
      <vt:lpstr>STARTUPBYEN</vt:lpstr>
      <vt:lpstr>HVORFOR TRENGER VI  STARTUPS?</vt:lpstr>
      <vt:lpstr>PowerPoint Presentation</vt:lpstr>
      <vt:lpstr>GRÜNDERMILJØER den nye økonomien som urbant og sosialt fenomen..</vt:lpstr>
      <vt:lpstr>PowerPoint Presentation</vt:lpstr>
      <vt:lpstr>HVA ER EN STARTUP?</vt:lpstr>
      <vt:lpstr>startup</vt:lpstr>
      <vt:lpstr>PowerPoint Presentation</vt:lpstr>
      <vt:lpstr>PowerPoint Presentation</vt:lpstr>
      <vt:lpstr>KATEGORIER</vt:lpstr>
      <vt:lpstr>TYPER</vt:lpstr>
      <vt:lpstr>BYPLANTEORI</vt:lpstr>
      <vt:lpstr>PowerPoint Presentation</vt:lpstr>
      <vt:lpstr>IDEEN</vt:lpstr>
      <vt:lpstr>IDEEN BAK EN  KLYNGE:</vt:lpstr>
      <vt:lpstr>KUNNSKAPSBY</vt:lpstr>
      <vt:lpstr>NÆRINGSPARK</vt:lpstr>
      <vt:lpstr>INNOVASJONS  DISTRIKT</vt:lpstr>
      <vt:lpstr>IDEEN</vt:lpstr>
      <vt:lpstr>EKSEMPLER PÅ HVORDAN  ENKELTINDIVIDER HAR LAGT TIL RETTE  FOR GRÜNDERE</vt:lpstr>
      <vt:lpstr>PowerPoint Presentation</vt:lpstr>
      <vt:lpstr>Stanford Industrial Park</vt:lpstr>
      <vt:lpstr>PowerPoint Presentation</vt:lpstr>
      <vt:lpstr>PowerPoint Presentation</vt:lpstr>
      <vt:lpstr>PowerPoint Presentation</vt:lpstr>
      <vt:lpstr>KONTORPAKKA</vt:lpstr>
      <vt:lpstr>KONTORPAKKA</vt:lpstr>
      <vt:lpstr>COWORKING</vt:lpstr>
      <vt:lpstr>HVORDAN BYER/KOMMUNER  TILTRAKK SINE STARTUPMILJØER</vt:lpstr>
      <vt:lpstr>SAN FRANCISCO</vt:lpstr>
      <vt:lpstr>USA - LOVGIVNING PÅ NASJONALT NIVÅ</vt:lpstr>
      <vt:lpstr>Fosshaugane Campus  verdenskjent startupmiljø</vt:lpstr>
      <vt:lpstr>Er det noe iboende i Sogndal som  har ført til dette?</vt:lpstr>
      <vt:lpstr>PowerPoint Presentation</vt:lpstr>
      <vt:lpstr>OVERSETTELSE AV NY ØKONOMI  BETYR IKKE AUTOMATISK URBAN  KVALITET!</vt:lpstr>
      <vt:lpstr>WORLD CAPITOL OF DRIED FRUITS!</vt:lpstr>
      <vt:lpstr>SILICON VALLEY</vt:lpstr>
      <vt:lpstr>HVORDAN Å IKKE GJØRE DET!</vt:lpstr>
      <vt:lpstr>ETABLERE ET NYTT GRÜNDERMILJØ,  ISTEDE FOR Å STØTTE OPP EKSISTERENDE</vt:lpstr>
      <vt:lpstr>STATLIG GRÜNDERTREFF</vt:lpstr>
      <vt:lpstr>NÅR TILRETTELEGGING  GJØR MER SKADE ENN Å HJELPE</vt:lpstr>
      <vt:lpstr>HVA VILLE VÆRT FØRSTE STEG I  RIKTIG RETNING?</vt:lpstr>
      <vt:lpstr>PowerPoint Presentation</vt:lpstr>
      <vt:lpstr>PowerPoint Presentation</vt:lpstr>
      <vt:lpstr>STARTUP - STADIER</vt:lpstr>
      <vt:lpstr>OPSJONSBESKATNING</vt:lpstr>
      <vt:lpstr>APPELL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STARTUPBYEN</dc:title>
  <cp:lastModifiedBy>Tin Phan</cp:lastModifiedBy>
  <cp:revision>32</cp:revision>
  <dcterms:created xsi:type="dcterms:W3CDTF">2017-03-29T21:29:02Z</dcterms:created>
  <dcterms:modified xsi:type="dcterms:W3CDTF">2017-03-30T00:36:19Z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2017-03-29T00:00:00Z</vt:filetime>
  </property>
  <property fmtid="{D5CDD505-2E9C-101B-9397-08002B2CF9AE}" pid="3" name="Creator">
    <vt:lpwstr>Adobe InDesign CC 2017 (Windows)</vt:lpwstr>
  </property>
  <property fmtid="{D5CDD505-2E9C-101B-9397-08002B2CF9AE}" pid="4" name="LastSaved">
    <vt:filetime>2017-03-29T00:00:00Z</vt:filetime>
  </property>
</Properties>
</file>